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2" r:id="rId2"/>
    <p:sldId id="257" r:id="rId3"/>
    <p:sldId id="258" r:id="rId4"/>
    <p:sldId id="263"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ah Stuhr" initials="HS" lastIdx="10" clrIdx="0">
    <p:extLst>
      <p:ext uri="{19B8F6BF-5375-455C-9EA6-DF929625EA0E}">
        <p15:presenceInfo xmlns:p15="http://schemas.microsoft.com/office/powerpoint/2012/main" userId="Hannah Stuhr" providerId="None"/>
      </p:ext>
    </p:extLst>
  </p:cmAuthor>
  <p:cmAuthor id="2" name="Allison Allelo" initials="AA" lastIdx="5" clrIdx="1">
    <p:extLst>
      <p:ext uri="{19B8F6BF-5375-455C-9EA6-DF929625EA0E}">
        <p15:presenceInfo xmlns:p15="http://schemas.microsoft.com/office/powerpoint/2012/main" userId="S::Allison@acvim.org::347fc8a4-01b4-4f4f-9f7a-2175ea0996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91C33"/>
    <a:srgbClr val="003E52"/>
    <a:srgbClr val="009491"/>
    <a:srgbClr val="AC0B3D"/>
    <a:srgbClr val="FF9F19"/>
    <a:srgbClr val="85DADF"/>
    <a:srgbClr val="13D0CA"/>
    <a:srgbClr val="2D3A5D"/>
    <a:srgbClr val="F15A22"/>
    <a:srgbClr val="FFCF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97" autoAdjust="0"/>
    <p:restoredTop sz="85159" autoAdjust="0"/>
  </p:normalViewPr>
  <p:slideViewPr>
    <p:cSldViewPr snapToGrid="0">
      <p:cViewPr varScale="1">
        <p:scale>
          <a:sx n="81" d="100"/>
          <a:sy n="81" d="100"/>
        </p:scale>
        <p:origin x="853" y="43"/>
      </p:cViewPr>
      <p:guideLst/>
    </p:cSldViewPr>
  </p:slideViewPr>
  <p:notesTextViewPr>
    <p:cViewPr>
      <p:scale>
        <a:sx n="1" d="1"/>
        <a:sy n="1" d="1"/>
      </p:scale>
      <p:origin x="0" y="0"/>
    </p:cViewPr>
  </p:notesTextViewPr>
  <p:notesViewPr>
    <p:cSldViewPr snapToGrid="0" showGuides="1">
      <p:cViewPr varScale="1">
        <p:scale>
          <a:sx n="69" d="100"/>
          <a:sy n="69" d="100"/>
        </p:scale>
        <p:origin x="3432" y="2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8D8167-E378-40BA-8568-2D8B9B2FB57D}" type="datetimeFigureOut">
              <a:rPr lang="en-US" smtClean="0"/>
              <a:t>1/21/2022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4B5BD0-3C0D-42EF-89F5-B02CB9D3129E}" type="slidenum">
              <a:rPr lang="en-US" smtClean="0"/>
              <a:t>‹#›</a:t>
            </a:fld>
            <a:endParaRPr lang="en-US"/>
          </a:p>
        </p:txBody>
      </p:sp>
    </p:spTree>
    <p:extLst>
      <p:ext uri="{BB962C8B-B14F-4D97-AF65-F5344CB8AC3E}">
        <p14:creationId xmlns:p14="http://schemas.microsoft.com/office/powerpoint/2010/main" val="2070972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000" b="1" dirty="0">
                <a:effectLst/>
                <a:latin typeface="Arial Narrow" panose="020B0606020202030204" pitchFamily="34" charset="0"/>
                <a:ea typeface="Calibri" panose="020F0502020204030204" pitchFamily="34" charset="0"/>
                <a:cs typeface="Times New Roman" panose="02020603050405020304" pitchFamily="18" charset="0"/>
              </a:rPr>
              <a:t>PLEASE READ! </a:t>
            </a:r>
          </a:p>
          <a:p>
            <a:pPr marL="0" marR="0">
              <a:lnSpc>
                <a:spcPct val="107000"/>
              </a:lnSpc>
              <a:spcBef>
                <a:spcPts val="0"/>
              </a:spcBef>
              <a:spcAft>
                <a:spcPts val="800"/>
              </a:spcAft>
            </a:pPr>
            <a:r>
              <a:rPr lang="en-US" sz="1000" dirty="0">
                <a:effectLst/>
                <a:latin typeface="Arial Narrow" panose="020B0606020202030204" pitchFamily="34" charset="0"/>
                <a:ea typeface="Calibri" panose="020F0502020204030204" pitchFamily="34" charset="0"/>
                <a:cs typeface="Times New Roman" panose="02020603050405020304" pitchFamily="18" charset="0"/>
              </a:rPr>
              <a:t>The intent of the ACVIM PowerPoint review is to provide recommendations for slide formatting (spelling, image locations, text placement, etc.), not content. Below are some recommendations for you in building your deck which will greatly increase the turnaround time.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0"/>
              </a:spcAft>
              <a:buFont typeface="Symbol" panose="05050102010706020507" pitchFamily="18" charset="2"/>
              <a:buChar char=""/>
            </a:pPr>
            <a:r>
              <a:rPr lang="en-US" sz="1000" dirty="0">
                <a:effectLst/>
                <a:latin typeface="Arial Narrow" panose="020B0606020202030204" pitchFamily="34" charset="0"/>
                <a:ea typeface="Calibri" panose="020F0502020204030204" pitchFamily="34" charset="0"/>
                <a:cs typeface="Times New Roman" panose="02020603050405020304" pitchFamily="18" charset="0"/>
              </a:rPr>
              <a:t>Ensure your header text is consistent across slides (indentation, font and color).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0"/>
              </a:spcAft>
              <a:buFont typeface="Symbol" panose="05050102010706020507" pitchFamily="18" charset="2"/>
              <a:buChar char=""/>
            </a:pPr>
            <a:r>
              <a:rPr lang="en-US" sz="1000" dirty="0">
                <a:effectLst/>
                <a:latin typeface="Arial Narrow" panose="020B0606020202030204" pitchFamily="34" charset="0"/>
                <a:ea typeface="Calibri" panose="020F0502020204030204" pitchFamily="34" charset="0"/>
                <a:cs typeface="Times New Roman" panose="02020603050405020304" pitchFamily="18" charset="0"/>
              </a:rPr>
              <a:t>Ensure the header text fits within the banner and does not overlap an ACVIM logo.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0"/>
              </a:spcAft>
              <a:buFont typeface="Symbol" panose="05050102010706020507" pitchFamily="18" charset="2"/>
              <a:buChar char=""/>
            </a:pPr>
            <a:r>
              <a:rPr lang="en-US" sz="1000" dirty="0">
                <a:effectLst/>
                <a:latin typeface="Arial Narrow" panose="020B0606020202030204" pitchFamily="34" charset="0"/>
                <a:ea typeface="Calibri" panose="020F0502020204030204" pitchFamily="34" charset="0"/>
                <a:cs typeface="Times New Roman" panose="02020603050405020304" pitchFamily="18" charset="0"/>
              </a:rPr>
              <a:t>Ensure the font used on all slides is consistent (i.e., if you use Arial Narrow for one slide, please do not use Times New Roman on the next).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0"/>
              </a:spcAft>
              <a:buFont typeface="Symbol" panose="05050102010706020507" pitchFamily="18" charset="2"/>
              <a:buChar char=""/>
            </a:pPr>
            <a:r>
              <a:rPr lang="en-US" sz="1000" dirty="0">
                <a:effectLst/>
                <a:latin typeface="Arial Narrow" panose="020B0606020202030204" pitchFamily="34" charset="0"/>
                <a:ea typeface="Calibri" panose="020F0502020204030204" pitchFamily="34" charset="0"/>
                <a:cs typeface="Times New Roman" panose="02020603050405020304" pitchFamily="18" charset="0"/>
              </a:rPr>
              <a:t>If using images, please ensure they fit in the white space of the slide. Do not overlap images with the banner.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0"/>
              </a:spcAft>
              <a:buFont typeface="Symbol" panose="05050102010706020507" pitchFamily="18" charset="2"/>
              <a:buChar char=""/>
            </a:pPr>
            <a:r>
              <a:rPr lang="en-US" sz="1000" dirty="0">
                <a:effectLst/>
                <a:latin typeface="Arial Narrow" panose="020B0606020202030204" pitchFamily="34" charset="0"/>
                <a:ea typeface="Calibri" panose="020F0502020204030204" pitchFamily="34" charset="0"/>
                <a:cs typeface="Times New Roman" panose="02020603050405020304" pitchFamily="18" charset="0"/>
              </a:rPr>
              <a:t>Please check all spelling (title slide, headers, etc.).</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Symbol" panose="05050102010706020507" pitchFamily="18" charset="2"/>
              <a:buChar char=""/>
            </a:pPr>
            <a:r>
              <a:rPr lang="en-US" sz="1000" dirty="0">
                <a:effectLst/>
                <a:latin typeface="Arial Narrow" panose="020B0606020202030204" pitchFamily="34" charset="0"/>
                <a:ea typeface="Calibri" panose="020F0502020204030204" pitchFamily="34" charset="0"/>
                <a:cs typeface="Times New Roman" panose="02020603050405020304" pitchFamily="18" charset="0"/>
              </a:rPr>
              <a:t>Please ensure you leave space on your slides for your video recording. If you include full length (top to bottom) images/charts on the right side of your slide, know these may be covered with your video recording.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84B5BD0-3C0D-42EF-89F5-B02CB9D3129E}" type="slidenum">
              <a:rPr lang="en-US" smtClean="0"/>
              <a:t>1</a:t>
            </a:fld>
            <a:endParaRPr lang="en-US"/>
          </a:p>
        </p:txBody>
      </p:sp>
    </p:spTree>
    <p:extLst>
      <p:ext uri="{BB962C8B-B14F-4D97-AF65-F5344CB8AC3E}">
        <p14:creationId xmlns:p14="http://schemas.microsoft.com/office/powerpoint/2010/main" val="39057325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6" name="Picture 15" descr="A picture containing text, mammal, goat&#10;&#10;Description automatically generated">
            <a:extLst>
              <a:ext uri="{FF2B5EF4-FFF2-40B4-BE49-F238E27FC236}">
                <a16:creationId xmlns:a16="http://schemas.microsoft.com/office/drawing/2014/main" id="{F1AF2B15-D91F-48D8-AD97-BB4D60F87A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AC4F62B-0DD6-4938-9F58-6457319FEAB9}"/>
              </a:ext>
            </a:extLst>
          </p:cNvPr>
          <p:cNvSpPr>
            <a:spLocks noGrp="1"/>
          </p:cNvSpPr>
          <p:nvPr>
            <p:ph type="ctrTitle" hasCustomPrompt="1"/>
          </p:nvPr>
        </p:nvSpPr>
        <p:spPr>
          <a:xfrm>
            <a:off x="478297" y="1794058"/>
            <a:ext cx="7422529" cy="1634942"/>
          </a:xfrm>
        </p:spPr>
        <p:txBody>
          <a:bodyPr anchor="t">
            <a:noAutofit/>
          </a:bodyPr>
          <a:lstStyle>
            <a:lvl1pPr algn="l">
              <a:defRPr sz="2000">
                <a:solidFill>
                  <a:srgbClr val="AC0B3D"/>
                </a:solidFill>
              </a:defRPr>
            </a:lvl1pPr>
          </a:lstStyle>
          <a:p>
            <a:r>
              <a:rPr lang="en-US" dirty="0"/>
              <a:t>Session Title</a:t>
            </a:r>
          </a:p>
        </p:txBody>
      </p:sp>
      <p:sp>
        <p:nvSpPr>
          <p:cNvPr id="15" name="Text Placeholder 14">
            <a:extLst>
              <a:ext uri="{FF2B5EF4-FFF2-40B4-BE49-F238E27FC236}">
                <a16:creationId xmlns:a16="http://schemas.microsoft.com/office/drawing/2014/main" id="{02A2DF60-D4D3-44A3-BECC-BA56B2C92216}"/>
              </a:ext>
            </a:extLst>
          </p:cNvPr>
          <p:cNvSpPr>
            <a:spLocks noGrp="1"/>
          </p:cNvSpPr>
          <p:nvPr>
            <p:ph type="body" sz="quarter" idx="10" hasCustomPrompt="1"/>
          </p:nvPr>
        </p:nvSpPr>
        <p:spPr>
          <a:xfrm>
            <a:off x="478297" y="4572330"/>
            <a:ext cx="5926137" cy="410635"/>
          </a:xfrm>
        </p:spPr>
        <p:txBody>
          <a:bodyPr anchor="ctr">
            <a:noAutofit/>
          </a:bodyPr>
          <a:lstStyle>
            <a:lvl1pPr marL="0" indent="0">
              <a:buNone/>
              <a:defRPr sz="1400">
                <a:solidFill>
                  <a:srgbClr val="691C33"/>
                </a:solidFill>
              </a:defRPr>
            </a:lvl1pPr>
          </a:lstStyle>
          <a:p>
            <a:pPr lvl="0"/>
            <a:r>
              <a:rPr lang="en-US" dirty="0"/>
              <a:t>On-demand Session</a:t>
            </a:r>
          </a:p>
        </p:txBody>
      </p:sp>
      <p:sp>
        <p:nvSpPr>
          <p:cNvPr id="6" name="Text Placeholder 5">
            <a:extLst>
              <a:ext uri="{FF2B5EF4-FFF2-40B4-BE49-F238E27FC236}">
                <a16:creationId xmlns:a16="http://schemas.microsoft.com/office/drawing/2014/main" id="{4C09A1D0-8B8E-49B0-B69D-12647A2B5478}"/>
              </a:ext>
            </a:extLst>
          </p:cNvPr>
          <p:cNvSpPr>
            <a:spLocks noGrp="1"/>
          </p:cNvSpPr>
          <p:nvPr>
            <p:ph type="body" sz="quarter" idx="11" hasCustomPrompt="1"/>
          </p:nvPr>
        </p:nvSpPr>
        <p:spPr>
          <a:xfrm>
            <a:off x="478297" y="3755158"/>
            <a:ext cx="5926137" cy="611359"/>
          </a:xfrm>
        </p:spPr>
        <p:txBody>
          <a:bodyPr anchor="ctr">
            <a:noAutofit/>
          </a:bodyPr>
          <a:lstStyle>
            <a:lvl1pPr marL="0" indent="0">
              <a:buNone/>
              <a:defRPr sz="1400">
                <a:solidFill>
                  <a:srgbClr val="691C33"/>
                </a:solidFill>
              </a:defRPr>
            </a:lvl1pPr>
          </a:lstStyle>
          <a:p>
            <a:pPr lvl="0"/>
            <a:r>
              <a:rPr lang="en-US" dirty="0"/>
              <a:t>Speaker Name(s)</a:t>
            </a:r>
          </a:p>
        </p:txBody>
      </p:sp>
    </p:spTree>
    <p:extLst>
      <p:ext uri="{BB962C8B-B14F-4D97-AF65-F5344CB8AC3E}">
        <p14:creationId xmlns:p14="http://schemas.microsoft.com/office/powerpoint/2010/main" val="576947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083F563-F0B2-43D2-B877-43FE05A84254}"/>
              </a:ext>
            </a:extLst>
          </p:cNvPr>
          <p:cNvSpPr/>
          <p:nvPr userDrawn="1"/>
        </p:nvSpPr>
        <p:spPr>
          <a:xfrm>
            <a:off x="0" y="1"/>
            <a:ext cx="12191999" cy="1026954"/>
          </a:xfrm>
          <a:prstGeom prst="rect">
            <a:avLst/>
          </a:prstGeom>
          <a:solidFill>
            <a:srgbClr val="00949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3" name="Content Placeholder 2">
            <a:extLst>
              <a:ext uri="{FF2B5EF4-FFF2-40B4-BE49-F238E27FC236}">
                <a16:creationId xmlns:a16="http://schemas.microsoft.com/office/drawing/2014/main" id="{880BF6F1-6DED-4DC5-A266-B49551FD6A5B}"/>
              </a:ext>
            </a:extLst>
          </p:cNvPr>
          <p:cNvSpPr>
            <a:spLocks noGrp="1"/>
          </p:cNvSpPr>
          <p:nvPr>
            <p:ph idx="1"/>
          </p:nvPr>
        </p:nvSpPr>
        <p:spPr>
          <a:xfrm>
            <a:off x="301214" y="1366463"/>
            <a:ext cx="11532198" cy="4702604"/>
          </a:xfrm>
        </p:spPr>
        <p:txBody>
          <a:bodyPr/>
          <a:lstStyle>
            <a:lvl1pPr>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7C42A2DC-910D-4B8C-BC48-587AE0360ADB}"/>
              </a:ext>
            </a:extLst>
          </p:cNvPr>
          <p:cNvSpPr/>
          <p:nvPr userDrawn="1"/>
        </p:nvSpPr>
        <p:spPr>
          <a:xfrm>
            <a:off x="1871" y="981236"/>
            <a:ext cx="12190129" cy="45719"/>
          </a:xfrm>
          <a:prstGeom prst="rect">
            <a:avLst/>
          </a:prstGeom>
          <a:solidFill>
            <a:srgbClr val="FF9F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 name="Title 1">
            <a:extLst>
              <a:ext uri="{FF2B5EF4-FFF2-40B4-BE49-F238E27FC236}">
                <a16:creationId xmlns:a16="http://schemas.microsoft.com/office/drawing/2014/main" id="{426CDF56-B93A-4B5E-A59F-ADB1C601301D}"/>
              </a:ext>
            </a:extLst>
          </p:cNvPr>
          <p:cNvSpPr>
            <a:spLocks noGrp="1"/>
          </p:cNvSpPr>
          <p:nvPr>
            <p:ph type="title" hasCustomPrompt="1"/>
          </p:nvPr>
        </p:nvSpPr>
        <p:spPr>
          <a:xfrm>
            <a:off x="215153" y="90362"/>
            <a:ext cx="10541890" cy="838332"/>
          </a:xfrm>
        </p:spPr>
        <p:txBody>
          <a:bodyPr>
            <a:normAutofit/>
          </a:bodyPr>
          <a:lstStyle>
            <a:lvl1pPr>
              <a:defRPr sz="2800">
                <a:solidFill>
                  <a:schemeClr val="bg1"/>
                </a:solidFill>
              </a:defRPr>
            </a:lvl1pPr>
          </a:lstStyle>
          <a:p>
            <a:r>
              <a:rPr lang="en-US" dirty="0"/>
              <a:t>Title</a:t>
            </a:r>
          </a:p>
        </p:txBody>
      </p:sp>
      <p:cxnSp>
        <p:nvCxnSpPr>
          <p:cNvPr id="10" name="Straight Connector 9">
            <a:extLst>
              <a:ext uri="{FF2B5EF4-FFF2-40B4-BE49-F238E27FC236}">
                <a16:creationId xmlns:a16="http://schemas.microsoft.com/office/drawing/2014/main" id="{7A347F87-49BD-4B6F-BDC4-05BE721DBB85}"/>
              </a:ext>
            </a:extLst>
          </p:cNvPr>
          <p:cNvCxnSpPr/>
          <p:nvPr userDrawn="1"/>
        </p:nvCxnSpPr>
        <p:spPr>
          <a:xfrm>
            <a:off x="0" y="6296295"/>
            <a:ext cx="12192000" cy="0"/>
          </a:xfrm>
          <a:prstGeom prst="line">
            <a:avLst/>
          </a:prstGeom>
          <a:ln>
            <a:solidFill>
              <a:srgbClr val="FF9F19"/>
            </a:solidFill>
          </a:ln>
        </p:spPr>
        <p:style>
          <a:lnRef idx="1">
            <a:schemeClr val="accent1"/>
          </a:lnRef>
          <a:fillRef idx="0">
            <a:schemeClr val="accent1"/>
          </a:fillRef>
          <a:effectRef idx="0">
            <a:schemeClr val="accent1"/>
          </a:effectRef>
          <a:fontRef idx="minor">
            <a:schemeClr val="tx1"/>
          </a:fontRef>
        </p:style>
      </p:cxnSp>
      <p:pic>
        <p:nvPicPr>
          <p:cNvPr id="13" name="Graphic 12">
            <a:extLst>
              <a:ext uri="{FF2B5EF4-FFF2-40B4-BE49-F238E27FC236}">
                <a16:creationId xmlns:a16="http://schemas.microsoft.com/office/drawing/2014/main" id="{6F81CB57-FD01-42F6-A871-7885067E21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213452" y="-11355"/>
            <a:ext cx="1988074" cy="1489325"/>
          </a:xfrm>
          <a:prstGeom prst="rect">
            <a:avLst/>
          </a:prstGeom>
        </p:spPr>
      </p:pic>
      <p:pic>
        <p:nvPicPr>
          <p:cNvPr id="26" name="Graphic 25">
            <a:extLst>
              <a:ext uri="{FF2B5EF4-FFF2-40B4-BE49-F238E27FC236}">
                <a16:creationId xmlns:a16="http://schemas.microsoft.com/office/drawing/2014/main" id="{106B4FCB-B939-460E-8B70-367E3F8A2EF3}"/>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4762" y="6005511"/>
            <a:ext cx="857250" cy="857250"/>
          </a:xfrm>
          <a:prstGeom prst="rect">
            <a:avLst/>
          </a:prstGeom>
        </p:spPr>
      </p:pic>
      <p:pic>
        <p:nvPicPr>
          <p:cNvPr id="27" name="Picture 26" descr="Logo&#10;&#10;Description automatically generated">
            <a:extLst>
              <a:ext uri="{FF2B5EF4-FFF2-40B4-BE49-F238E27FC236}">
                <a16:creationId xmlns:a16="http://schemas.microsoft.com/office/drawing/2014/main" id="{27021323-D513-4FC1-BAAD-6AFD570C1E14}"/>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18843" y="6294653"/>
            <a:ext cx="2498761" cy="564720"/>
          </a:xfrm>
          <a:prstGeom prst="rect">
            <a:avLst/>
          </a:prstGeom>
        </p:spPr>
      </p:pic>
    </p:spTree>
    <p:extLst>
      <p:ext uri="{BB962C8B-B14F-4D97-AF65-F5344CB8AC3E}">
        <p14:creationId xmlns:p14="http://schemas.microsoft.com/office/powerpoint/2010/main" val="4151032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EFF2C6D9-F4BB-40B8-AFAA-1C4581ADBCA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213452" y="-11355"/>
            <a:ext cx="1988074" cy="1489325"/>
          </a:xfrm>
          <a:prstGeom prst="rect">
            <a:avLst/>
          </a:prstGeom>
        </p:spPr>
      </p:pic>
      <p:pic>
        <p:nvPicPr>
          <p:cNvPr id="6" name="Graphic 5">
            <a:extLst>
              <a:ext uri="{FF2B5EF4-FFF2-40B4-BE49-F238E27FC236}">
                <a16:creationId xmlns:a16="http://schemas.microsoft.com/office/drawing/2014/main" id="{96D91273-9180-4C2E-BBD7-C6658409DCFF}"/>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4763" y="5967412"/>
            <a:ext cx="895349" cy="895349"/>
          </a:xfrm>
          <a:prstGeom prst="rect">
            <a:avLst/>
          </a:prstGeom>
        </p:spPr>
      </p:pic>
    </p:spTree>
    <p:extLst>
      <p:ext uri="{BB962C8B-B14F-4D97-AF65-F5344CB8AC3E}">
        <p14:creationId xmlns:p14="http://schemas.microsoft.com/office/powerpoint/2010/main" val="4001787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C3E3C026-881E-4328-8B63-C5469B7BB50E}"/>
              </a:ext>
            </a:extLst>
          </p:cNvPr>
          <p:cNvSpPr/>
          <p:nvPr userDrawn="1"/>
        </p:nvSpPr>
        <p:spPr>
          <a:xfrm>
            <a:off x="0" y="1"/>
            <a:ext cx="12191999" cy="1026954"/>
          </a:xfrm>
          <a:prstGeom prst="rect">
            <a:avLst/>
          </a:prstGeom>
          <a:solidFill>
            <a:srgbClr val="00949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3" name="Rectangle 22">
            <a:extLst>
              <a:ext uri="{FF2B5EF4-FFF2-40B4-BE49-F238E27FC236}">
                <a16:creationId xmlns:a16="http://schemas.microsoft.com/office/drawing/2014/main" id="{A45AE9DC-083B-4E3A-B724-456853094F80}"/>
              </a:ext>
            </a:extLst>
          </p:cNvPr>
          <p:cNvSpPr/>
          <p:nvPr userDrawn="1"/>
        </p:nvSpPr>
        <p:spPr>
          <a:xfrm>
            <a:off x="1871" y="981236"/>
            <a:ext cx="12190129" cy="45719"/>
          </a:xfrm>
          <a:prstGeom prst="rect">
            <a:avLst/>
          </a:prstGeom>
          <a:solidFill>
            <a:srgbClr val="FF9F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cxnSp>
        <p:nvCxnSpPr>
          <p:cNvPr id="26" name="Straight Connector 25">
            <a:extLst>
              <a:ext uri="{FF2B5EF4-FFF2-40B4-BE49-F238E27FC236}">
                <a16:creationId xmlns:a16="http://schemas.microsoft.com/office/drawing/2014/main" id="{8826C37C-C6EB-43CE-B2F3-5FB5FAABD9CA}"/>
              </a:ext>
            </a:extLst>
          </p:cNvPr>
          <p:cNvCxnSpPr/>
          <p:nvPr userDrawn="1"/>
        </p:nvCxnSpPr>
        <p:spPr>
          <a:xfrm>
            <a:off x="0" y="6296295"/>
            <a:ext cx="12192000" cy="0"/>
          </a:xfrm>
          <a:prstGeom prst="line">
            <a:avLst/>
          </a:prstGeom>
          <a:ln>
            <a:solidFill>
              <a:srgbClr val="FF9F19"/>
            </a:solidFill>
          </a:ln>
        </p:spPr>
        <p:style>
          <a:lnRef idx="1">
            <a:schemeClr val="accent1"/>
          </a:lnRef>
          <a:fillRef idx="0">
            <a:schemeClr val="accent1"/>
          </a:fillRef>
          <a:effectRef idx="0">
            <a:schemeClr val="accent1"/>
          </a:effectRef>
          <a:fontRef idx="minor">
            <a:schemeClr val="tx1"/>
          </a:fontRef>
        </p:style>
      </p:cxnSp>
      <p:pic>
        <p:nvPicPr>
          <p:cNvPr id="27" name="Graphic 26">
            <a:extLst>
              <a:ext uri="{FF2B5EF4-FFF2-40B4-BE49-F238E27FC236}">
                <a16:creationId xmlns:a16="http://schemas.microsoft.com/office/drawing/2014/main" id="{376D8BD1-BDC6-415C-9D2B-CB36A74F32E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213452" y="-11355"/>
            <a:ext cx="1988074" cy="1489325"/>
          </a:xfrm>
          <a:prstGeom prst="rect">
            <a:avLst/>
          </a:prstGeom>
        </p:spPr>
      </p:pic>
      <p:pic>
        <p:nvPicPr>
          <p:cNvPr id="28" name="Graphic 27">
            <a:extLst>
              <a:ext uri="{FF2B5EF4-FFF2-40B4-BE49-F238E27FC236}">
                <a16:creationId xmlns:a16="http://schemas.microsoft.com/office/drawing/2014/main" id="{653F9651-B775-461D-8FB1-1F6E5DCA8EB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4762" y="6005511"/>
            <a:ext cx="857250" cy="857250"/>
          </a:xfrm>
          <a:prstGeom prst="rect">
            <a:avLst/>
          </a:prstGeom>
        </p:spPr>
      </p:pic>
      <p:pic>
        <p:nvPicPr>
          <p:cNvPr id="29" name="Picture 28" descr="Logo&#10;&#10;Description automatically generated">
            <a:extLst>
              <a:ext uri="{FF2B5EF4-FFF2-40B4-BE49-F238E27FC236}">
                <a16:creationId xmlns:a16="http://schemas.microsoft.com/office/drawing/2014/main" id="{9E10FEA4-1273-41E0-9122-C2381C03C30A}"/>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18843" y="6294653"/>
            <a:ext cx="2498761" cy="564720"/>
          </a:xfrm>
          <a:prstGeom prst="rect">
            <a:avLst/>
          </a:prstGeom>
        </p:spPr>
      </p:pic>
      <p:pic>
        <p:nvPicPr>
          <p:cNvPr id="6" name="Picture 5" descr="Text&#10;&#10;Description automatically generated with low confidence">
            <a:extLst>
              <a:ext uri="{FF2B5EF4-FFF2-40B4-BE49-F238E27FC236}">
                <a16:creationId xmlns:a16="http://schemas.microsoft.com/office/drawing/2014/main" id="{A621372C-43A4-4F48-9638-E6F39B7F7185}"/>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317604" y="6342442"/>
            <a:ext cx="1419225" cy="473075"/>
          </a:xfrm>
          <a:prstGeom prst="rect">
            <a:avLst/>
          </a:prstGeom>
        </p:spPr>
      </p:pic>
    </p:spTree>
    <p:extLst>
      <p:ext uri="{BB962C8B-B14F-4D97-AF65-F5344CB8AC3E}">
        <p14:creationId xmlns:p14="http://schemas.microsoft.com/office/powerpoint/2010/main" val="12528196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130D19-E765-4520-9CB5-A38883D534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79C155A5-A42B-4B45-8D7B-2664E29E9F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8B458CC-7D22-4E1E-B190-52D884CAE8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6D69E3-6159-422F-9101-13BE516E0591}" type="datetimeFigureOut">
              <a:rPr lang="en-US" smtClean="0"/>
              <a:t>1/21/2022</a:t>
            </a:fld>
            <a:endParaRPr lang="en-US"/>
          </a:p>
        </p:txBody>
      </p:sp>
      <p:sp>
        <p:nvSpPr>
          <p:cNvPr id="5" name="Footer Placeholder 4">
            <a:extLst>
              <a:ext uri="{FF2B5EF4-FFF2-40B4-BE49-F238E27FC236}">
                <a16:creationId xmlns:a16="http://schemas.microsoft.com/office/drawing/2014/main" id="{F68BB245-C522-4E99-9C59-74C59F6DA6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B228097-1CB7-4C6A-A2FC-8F9883A101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BDFF03-8EE7-4FF9-BDF9-6B28946963B8}" type="slidenum">
              <a:rPr lang="en-US" smtClean="0"/>
              <a:t>‹#›</a:t>
            </a:fld>
            <a:endParaRPr lang="en-US"/>
          </a:p>
        </p:txBody>
      </p:sp>
    </p:spTree>
    <p:extLst>
      <p:ext uri="{BB962C8B-B14F-4D97-AF65-F5344CB8AC3E}">
        <p14:creationId xmlns:p14="http://schemas.microsoft.com/office/powerpoint/2010/main" val="2620486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55" r:id="rId4"/>
  </p:sldLayoutIdLst>
  <p:txStyles>
    <p:titleStyle>
      <a:lvl1pPr algn="l" defTabSz="914400" rtl="0" eaLnBrk="1" latinLnBrk="0" hangingPunct="1">
        <a:lnSpc>
          <a:spcPct val="90000"/>
        </a:lnSpc>
        <a:spcBef>
          <a:spcPct val="0"/>
        </a:spcBef>
        <a:buNone/>
        <a:defRPr sz="4500" b="1" kern="1200">
          <a:solidFill>
            <a:srgbClr val="F15A22"/>
          </a:solidFill>
          <a:latin typeface="Arial Narrow" panose="020B0606020202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bg1">
              <a:lumMod val="50000"/>
            </a:schemeClr>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bg1">
              <a:lumMod val="50000"/>
            </a:schemeClr>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bg1">
              <a:lumMod val="50000"/>
            </a:schemeClr>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bg1">
              <a:lumMod val="50000"/>
            </a:schemeClr>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bg1">
              <a:lumMod val="50000"/>
            </a:schemeClr>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B689947-83A6-44B2-99F0-27647BDD8E85}"/>
              </a:ext>
            </a:extLst>
          </p:cNvPr>
          <p:cNvSpPr>
            <a:spLocks noGrp="1"/>
          </p:cNvSpPr>
          <p:nvPr>
            <p:ph type="ctrTitle"/>
          </p:nvPr>
        </p:nvSpPr>
        <p:spPr/>
        <p:txBody>
          <a:bodyPr/>
          <a:lstStyle/>
          <a:p>
            <a:r>
              <a:rPr lang="en-US" dirty="0"/>
              <a:t>Session Title</a:t>
            </a:r>
          </a:p>
        </p:txBody>
      </p:sp>
      <p:sp>
        <p:nvSpPr>
          <p:cNvPr id="5" name="Text Placeholder 4">
            <a:extLst>
              <a:ext uri="{FF2B5EF4-FFF2-40B4-BE49-F238E27FC236}">
                <a16:creationId xmlns:a16="http://schemas.microsoft.com/office/drawing/2014/main" id="{142F4F10-E05F-44F5-8531-33E80F100CE0}"/>
              </a:ext>
            </a:extLst>
          </p:cNvPr>
          <p:cNvSpPr>
            <a:spLocks noGrp="1"/>
          </p:cNvSpPr>
          <p:nvPr>
            <p:ph type="body" sz="quarter" idx="10"/>
          </p:nvPr>
        </p:nvSpPr>
        <p:spPr/>
        <p:txBody>
          <a:bodyPr/>
          <a:lstStyle/>
          <a:p>
            <a:r>
              <a:rPr lang="en-US" dirty="0"/>
              <a:t>On-demand Session</a:t>
            </a:r>
          </a:p>
        </p:txBody>
      </p:sp>
      <p:sp>
        <p:nvSpPr>
          <p:cNvPr id="6" name="Text Placeholder 5">
            <a:extLst>
              <a:ext uri="{FF2B5EF4-FFF2-40B4-BE49-F238E27FC236}">
                <a16:creationId xmlns:a16="http://schemas.microsoft.com/office/drawing/2014/main" id="{BCED97A5-620A-4952-B4DC-71041BB15694}"/>
              </a:ext>
            </a:extLst>
          </p:cNvPr>
          <p:cNvSpPr>
            <a:spLocks noGrp="1"/>
          </p:cNvSpPr>
          <p:nvPr>
            <p:ph type="body" sz="quarter" idx="11"/>
          </p:nvPr>
        </p:nvSpPr>
        <p:spPr/>
        <p:txBody>
          <a:bodyPr/>
          <a:lstStyle/>
          <a:p>
            <a:r>
              <a:rPr lang="en-US" dirty="0"/>
              <a:t>Speaker Name(s)</a:t>
            </a:r>
          </a:p>
        </p:txBody>
      </p:sp>
    </p:spTree>
    <p:extLst>
      <p:ext uri="{BB962C8B-B14F-4D97-AF65-F5344CB8AC3E}">
        <p14:creationId xmlns:p14="http://schemas.microsoft.com/office/powerpoint/2010/main" val="2677248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18C250D-4720-4C95-8992-C48DCBDB2B69}"/>
              </a:ext>
            </a:extLst>
          </p:cNvPr>
          <p:cNvSpPr>
            <a:spLocks noGrp="1"/>
          </p:cNvSpPr>
          <p:nvPr>
            <p:ph idx="1"/>
          </p:nvPr>
        </p:nvSpPr>
        <p:spPr/>
        <p:txBody>
          <a:bodyPr>
            <a:normAutofit/>
          </a:bodyPr>
          <a:lstStyle/>
          <a:p>
            <a:pPr marL="0" indent="0">
              <a:lnSpc>
                <a:spcPct val="70000"/>
              </a:lnSpc>
              <a:buNone/>
            </a:pPr>
            <a:r>
              <a:rPr lang="en-US" b="1" dirty="0">
                <a:solidFill>
                  <a:srgbClr val="AC0B3D"/>
                </a:solidFill>
              </a:rPr>
              <a:t>&lt; Insert Presentation Title&gt;</a:t>
            </a:r>
          </a:p>
          <a:p>
            <a:pPr marL="0" indent="0">
              <a:lnSpc>
                <a:spcPct val="70000"/>
              </a:lnSpc>
              <a:buNone/>
            </a:pPr>
            <a:r>
              <a:rPr lang="en-US" b="1" dirty="0">
                <a:solidFill>
                  <a:srgbClr val="AC0B3D"/>
                </a:solidFill>
              </a:rPr>
              <a:t>&lt; Insert Speaker Name &gt;</a:t>
            </a:r>
          </a:p>
          <a:p>
            <a:pPr marL="0" indent="0">
              <a:lnSpc>
                <a:spcPct val="70000"/>
              </a:lnSpc>
              <a:buNone/>
            </a:pPr>
            <a:endParaRPr lang="en-US" sz="800" dirty="0"/>
          </a:p>
          <a:p>
            <a:pPr marL="0" indent="0">
              <a:lnSpc>
                <a:spcPct val="70000"/>
              </a:lnSpc>
              <a:buNone/>
            </a:pPr>
            <a:r>
              <a:rPr lang="en-US" sz="1600" b="1" dirty="0">
                <a:solidFill>
                  <a:srgbClr val="691C33"/>
                </a:solidFill>
              </a:rPr>
              <a:t>FINAL DISCLOSURE:</a:t>
            </a:r>
          </a:p>
          <a:p>
            <a:pPr marL="0" indent="0">
              <a:lnSpc>
                <a:spcPct val="70000"/>
              </a:lnSpc>
              <a:buNone/>
            </a:pPr>
            <a:r>
              <a:rPr lang="en-US" sz="1400" dirty="0">
                <a:solidFill>
                  <a:schemeClr val="tx1">
                    <a:lumMod val="65000"/>
                    <a:lumOff val="35000"/>
                  </a:schemeClr>
                </a:solidFill>
              </a:rPr>
              <a:t>&lt; Insert description of relationship with commercial supporter including specific name &gt;</a:t>
            </a:r>
          </a:p>
          <a:p>
            <a:pPr marL="0" indent="0">
              <a:lnSpc>
                <a:spcPct val="100000"/>
              </a:lnSpc>
              <a:buNone/>
            </a:pPr>
            <a:r>
              <a:rPr lang="en-US" sz="1100" i="1" dirty="0">
                <a:solidFill>
                  <a:srgbClr val="009491"/>
                </a:solidFill>
                <a:latin typeface="Arial" pitchFamily="34" charset="0"/>
                <a:cs typeface="Arial" pitchFamily="34" charset="0"/>
              </a:rPr>
              <a:t>Includes the service you provide (or role played) in exchange for some form of compensation, such as (but not limited to) grant recipient, research support/contracts, consulting relationships, board member, advisory committee, speaker, investments.</a:t>
            </a:r>
          </a:p>
          <a:p>
            <a:pPr marL="0" indent="0">
              <a:lnSpc>
                <a:spcPct val="70000"/>
              </a:lnSpc>
              <a:buNone/>
            </a:pPr>
            <a:r>
              <a:rPr lang="en-US" sz="1000" dirty="0">
                <a:solidFill>
                  <a:schemeClr val="tx1">
                    <a:lumMod val="65000"/>
                    <a:lumOff val="35000"/>
                  </a:schemeClr>
                </a:solidFill>
                <a:latin typeface="Arial" pitchFamily="34" charset="0"/>
                <a:cs typeface="Arial" pitchFamily="34" charset="0"/>
              </a:rPr>
              <a:t>Example: Grant/Research Support – ABC Pharmaceuticals</a:t>
            </a:r>
          </a:p>
          <a:p>
            <a:pPr marL="0" indent="0">
              <a:lnSpc>
                <a:spcPct val="70000"/>
              </a:lnSpc>
              <a:buNone/>
            </a:pPr>
            <a:r>
              <a:rPr lang="en-US" sz="1000" dirty="0">
                <a:solidFill>
                  <a:schemeClr val="tx1">
                    <a:lumMod val="65000"/>
                    <a:lumOff val="35000"/>
                  </a:schemeClr>
                </a:solidFill>
                <a:latin typeface="Arial" pitchFamily="34" charset="0"/>
                <a:cs typeface="Arial" pitchFamily="34" charset="0"/>
              </a:rPr>
              <a:t>Example: Consulting Engagement – XYZ Company</a:t>
            </a:r>
          </a:p>
          <a:p>
            <a:pPr marL="0" indent="0">
              <a:lnSpc>
                <a:spcPct val="70000"/>
              </a:lnSpc>
              <a:buNone/>
            </a:pPr>
            <a:r>
              <a:rPr lang="en-US" sz="1000" dirty="0">
                <a:solidFill>
                  <a:schemeClr val="tx1">
                    <a:lumMod val="65000"/>
                    <a:lumOff val="35000"/>
                  </a:schemeClr>
                </a:solidFill>
                <a:latin typeface="Arial" pitchFamily="34" charset="0"/>
                <a:cs typeface="Arial" pitchFamily="34" charset="0"/>
              </a:rPr>
              <a:t>Example: No relevant financial exists</a:t>
            </a:r>
          </a:p>
          <a:p>
            <a:pPr>
              <a:lnSpc>
                <a:spcPct val="70000"/>
              </a:lnSpc>
            </a:pPr>
            <a:endParaRPr lang="en-US" sz="800" dirty="0">
              <a:latin typeface="Arial" pitchFamily="34" charset="0"/>
              <a:cs typeface="Arial" pitchFamily="34" charset="0"/>
            </a:endParaRPr>
          </a:p>
          <a:p>
            <a:pPr marL="0" indent="0">
              <a:lnSpc>
                <a:spcPct val="70000"/>
              </a:lnSpc>
              <a:buNone/>
            </a:pPr>
            <a:r>
              <a:rPr lang="en-US" sz="1600" b="1" dirty="0">
                <a:solidFill>
                  <a:srgbClr val="691C33"/>
                </a:solidFill>
              </a:rPr>
              <a:t>UNLABELED/UNAPPROVED USES DISCLOSURE:</a:t>
            </a:r>
          </a:p>
          <a:p>
            <a:pPr marL="0" indent="0">
              <a:lnSpc>
                <a:spcPct val="70000"/>
              </a:lnSpc>
              <a:buNone/>
            </a:pPr>
            <a:r>
              <a:rPr lang="en-US" sz="1400" dirty="0">
                <a:solidFill>
                  <a:schemeClr val="tx1">
                    <a:lumMod val="65000"/>
                    <a:lumOff val="35000"/>
                  </a:schemeClr>
                </a:solidFill>
              </a:rPr>
              <a:t>&lt; Insert description of intended unlabeled/unapproved use in presentation &gt;</a:t>
            </a:r>
            <a:endParaRPr lang="en-US" sz="1400" dirty="0">
              <a:solidFill>
                <a:schemeClr val="tx1">
                  <a:lumMod val="65000"/>
                  <a:lumOff val="35000"/>
                </a:schemeClr>
              </a:solidFill>
              <a:latin typeface="Arial" pitchFamily="34" charset="0"/>
              <a:cs typeface="Arial" pitchFamily="34" charset="0"/>
            </a:endParaRPr>
          </a:p>
          <a:p>
            <a:pPr marL="0" indent="0">
              <a:lnSpc>
                <a:spcPct val="70000"/>
              </a:lnSpc>
              <a:buNone/>
            </a:pPr>
            <a:r>
              <a:rPr lang="en-US" sz="1000" dirty="0">
                <a:solidFill>
                  <a:schemeClr val="tx1">
                    <a:lumMod val="65000"/>
                    <a:lumOff val="35000"/>
                  </a:schemeClr>
                </a:solidFill>
                <a:latin typeface="Arial" pitchFamily="34" charset="0"/>
                <a:cs typeface="Arial" pitchFamily="34" charset="0"/>
              </a:rPr>
              <a:t>Example: I will discuss results of clinical trial for the following agents that are currently NOT approved for use in animals.</a:t>
            </a:r>
          </a:p>
          <a:p>
            <a:pPr marL="0" indent="0">
              <a:lnSpc>
                <a:spcPct val="70000"/>
              </a:lnSpc>
              <a:buNone/>
            </a:pPr>
            <a:r>
              <a:rPr lang="en-US" sz="1000" dirty="0">
                <a:solidFill>
                  <a:schemeClr val="tx1">
                    <a:lumMod val="65000"/>
                    <a:lumOff val="35000"/>
                  </a:schemeClr>
                </a:solidFill>
                <a:latin typeface="Arial" pitchFamily="34" charset="0"/>
                <a:cs typeface="Arial" pitchFamily="34" charset="0"/>
              </a:rPr>
              <a:t>Example: None.</a:t>
            </a:r>
          </a:p>
          <a:p>
            <a:pPr marL="0" indent="0">
              <a:lnSpc>
                <a:spcPct val="70000"/>
              </a:lnSpc>
              <a:buNone/>
            </a:pPr>
            <a:r>
              <a:rPr lang="en-US" sz="1100" i="1" dirty="0">
                <a:solidFill>
                  <a:srgbClr val="009491"/>
                </a:solidFill>
                <a:latin typeface="Arial" pitchFamily="34" charset="0"/>
                <a:cs typeface="Arial" pitchFamily="34" charset="0"/>
              </a:rPr>
              <a:t>Repeat for all speakers (include all on one slide or duplicate slide and repeat)</a:t>
            </a:r>
          </a:p>
          <a:p>
            <a:pPr>
              <a:lnSpc>
                <a:spcPct val="70000"/>
              </a:lnSpc>
            </a:pPr>
            <a:endParaRPr lang="en-US" sz="800" dirty="0">
              <a:latin typeface="Arial" pitchFamily="34" charset="0"/>
              <a:cs typeface="Arial" pitchFamily="34" charset="0"/>
            </a:endParaRPr>
          </a:p>
          <a:p>
            <a:pPr>
              <a:lnSpc>
                <a:spcPct val="70000"/>
              </a:lnSpc>
            </a:pPr>
            <a:endParaRPr lang="en-US" sz="800" dirty="0">
              <a:latin typeface="Arial" pitchFamily="34" charset="0"/>
              <a:cs typeface="Arial" pitchFamily="34" charset="0"/>
            </a:endParaRPr>
          </a:p>
          <a:p>
            <a:pPr>
              <a:lnSpc>
                <a:spcPct val="70000"/>
              </a:lnSpc>
            </a:pPr>
            <a:endParaRPr lang="en-US" sz="800" b="0" dirty="0"/>
          </a:p>
          <a:p>
            <a:pPr>
              <a:lnSpc>
                <a:spcPct val="70000"/>
              </a:lnSpc>
            </a:pPr>
            <a:endParaRPr lang="en-US" sz="800" dirty="0"/>
          </a:p>
        </p:txBody>
      </p:sp>
      <p:sp>
        <p:nvSpPr>
          <p:cNvPr id="3" name="Title 2">
            <a:extLst>
              <a:ext uri="{FF2B5EF4-FFF2-40B4-BE49-F238E27FC236}">
                <a16:creationId xmlns:a16="http://schemas.microsoft.com/office/drawing/2014/main" id="{DB432EEC-F0BC-4BD3-9490-96A6878AAC47}"/>
              </a:ext>
            </a:extLst>
          </p:cNvPr>
          <p:cNvSpPr>
            <a:spLocks noGrp="1"/>
          </p:cNvSpPr>
          <p:nvPr>
            <p:ph type="title"/>
          </p:nvPr>
        </p:nvSpPr>
        <p:spPr/>
        <p:txBody>
          <a:bodyPr/>
          <a:lstStyle/>
          <a:p>
            <a:r>
              <a:rPr lang="en-US" dirty="0"/>
              <a:t>Speaker Disclosure</a:t>
            </a:r>
          </a:p>
        </p:txBody>
      </p:sp>
    </p:spTree>
    <p:extLst>
      <p:ext uri="{BB962C8B-B14F-4D97-AF65-F5344CB8AC3E}">
        <p14:creationId xmlns:p14="http://schemas.microsoft.com/office/powerpoint/2010/main" val="3074341049"/>
      </p:ext>
    </p:extLst>
  </p:cSld>
  <p:clrMapOvr>
    <a:masterClrMapping/>
  </p:clrMapOvr>
  <mc:AlternateContent xmlns:mc="http://schemas.openxmlformats.org/markup-compatibility/2006" xmlns:p14="http://schemas.microsoft.com/office/powerpoint/2010/main">
    <mc:Choice Requires="p14">
      <p:transition spd="slow" p14:dur="2000" advTm="3602"/>
    </mc:Choice>
    <mc:Fallback xmlns="">
      <p:transition spd="slow" advTm="360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97F01EB-C1C4-4709-A63C-BC86EB98AC5E}"/>
              </a:ext>
            </a:extLst>
          </p:cNvPr>
          <p:cNvSpPr>
            <a:spLocks noGrp="1"/>
          </p:cNvSpPr>
          <p:nvPr>
            <p:ph idx="1"/>
          </p:nvPr>
        </p:nvSpPr>
        <p:spPr/>
        <p:txBody>
          <a:bodyPr>
            <a:normAutofit/>
          </a:bodyPr>
          <a:lstStyle/>
          <a:p>
            <a:pPr marL="0" indent="0">
              <a:buNone/>
            </a:pPr>
            <a:r>
              <a:rPr lang="en-US" b="1" dirty="0">
                <a:solidFill>
                  <a:srgbClr val="AC0B3D"/>
                </a:solidFill>
              </a:rPr>
              <a:t>PRESENTATION TEXT</a:t>
            </a:r>
          </a:p>
          <a:p>
            <a:pPr marL="0" indent="0">
              <a:buNone/>
            </a:pPr>
            <a:r>
              <a:rPr lang="en-US" sz="1600" dirty="0"/>
              <a:t>1) To copy slide format (including header), select the option to duplicate the slide</a:t>
            </a:r>
          </a:p>
          <a:p>
            <a:pPr marL="0" indent="0">
              <a:buNone/>
            </a:pPr>
            <a:r>
              <a:rPr lang="en-US" sz="1400" dirty="0">
                <a:solidFill>
                  <a:schemeClr val="tx1">
                    <a:lumMod val="65000"/>
                    <a:lumOff val="35000"/>
                  </a:schemeClr>
                </a:solidFill>
              </a:rPr>
              <a:t>	A. From the </a:t>
            </a:r>
            <a:r>
              <a:rPr lang="en-US" sz="1400" b="1" dirty="0">
                <a:solidFill>
                  <a:schemeClr val="tx1">
                    <a:lumMod val="65000"/>
                    <a:lumOff val="35000"/>
                  </a:schemeClr>
                </a:solidFill>
              </a:rPr>
              <a:t>home bar at the top of the page</a:t>
            </a:r>
            <a:r>
              <a:rPr lang="en-US" sz="1400" dirty="0">
                <a:solidFill>
                  <a:schemeClr val="tx1">
                    <a:lumMod val="65000"/>
                    <a:lumOff val="35000"/>
                  </a:schemeClr>
                </a:solidFill>
              </a:rPr>
              <a:t>, select New Slide and Duplicate Selected Slides</a:t>
            </a:r>
          </a:p>
          <a:p>
            <a:pPr marL="0" indent="0">
              <a:buNone/>
            </a:pPr>
            <a:r>
              <a:rPr lang="en-US" sz="1400" i="1" dirty="0">
                <a:solidFill>
                  <a:schemeClr val="tx1">
                    <a:lumMod val="65000"/>
                    <a:lumOff val="35000"/>
                  </a:schemeClr>
                </a:solidFill>
              </a:rPr>
              <a:t>		</a:t>
            </a:r>
            <a:r>
              <a:rPr lang="en-US" sz="1400" i="1" dirty="0" err="1">
                <a:solidFill>
                  <a:schemeClr val="tx1">
                    <a:lumMod val="65000"/>
                    <a:lumOff val="35000"/>
                  </a:schemeClr>
                </a:solidFill>
              </a:rPr>
              <a:t>i</a:t>
            </a:r>
            <a:r>
              <a:rPr lang="en-US" sz="1400" i="1" dirty="0">
                <a:solidFill>
                  <a:schemeClr val="tx1">
                    <a:lumMod val="65000"/>
                    <a:lumOff val="35000"/>
                  </a:schemeClr>
                </a:solidFill>
              </a:rPr>
              <a:t>. Will duplicate the current slide you are on.</a:t>
            </a:r>
          </a:p>
          <a:p>
            <a:endParaRPr lang="en-US" sz="1400" i="1" dirty="0">
              <a:solidFill>
                <a:schemeClr val="tx1">
                  <a:lumMod val="65000"/>
                  <a:lumOff val="35000"/>
                </a:schemeClr>
              </a:solidFill>
            </a:endParaRPr>
          </a:p>
          <a:p>
            <a:pPr marL="0" indent="0">
              <a:buNone/>
            </a:pPr>
            <a:r>
              <a:rPr lang="en-US" sz="1400" dirty="0">
                <a:solidFill>
                  <a:schemeClr val="tx1">
                    <a:lumMod val="65000"/>
                    <a:lumOff val="35000"/>
                  </a:schemeClr>
                </a:solidFill>
              </a:rPr>
              <a:t>	B. From the </a:t>
            </a:r>
            <a:r>
              <a:rPr lang="en-US" sz="1400" b="1" dirty="0">
                <a:solidFill>
                  <a:schemeClr val="tx1">
                    <a:lumMod val="65000"/>
                    <a:lumOff val="35000"/>
                  </a:schemeClr>
                </a:solidFill>
              </a:rPr>
              <a:t>slides displaying in the left navigation</a:t>
            </a:r>
            <a:r>
              <a:rPr lang="en-US" sz="1400" dirty="0">
                <a:solidFill>
                  <a:schemeClr val="tx1">
                    <a:lumMod val="65000"/>
                    <a:lumOff val="35000"/>
                  </a:schemeClr>
                </a:solidFill>
              </a:rPr>
              <a:t>, right click and select Duplicate Slide</a:t>
            </a:r>
          </a:p>
          <a:p>
            <a:pPr marL="0" indent="0">
              <a:buNone/>
            </a:pPr>
            <a:r>
              <a:rPr lang="en-US" sz="1400" i="1" dirty="0">
                <a:solidFill>
                  <a:schemeClr val="tx1">
                    <a:lumMod val="65000"/>
                    <a:lumOff val="35000"/>
                  </a:schemeClr>
                </a:solidFill>
              </a:rPr>
              <a:t>		</a:t>
            </a:r>
            <a:r>
              <a:rPr lang="en-US" sz="1400" i="1" dirty="0" err="1">
                <a:solidFill>
                  <a:schemeClr val="tx1">
                    <a:lumMod val="65000"/>
                    <a:lumOff val="35000"/>
                  </a:schemeClr>
                </a:solidFill>
              </a:rPr>
              <a:t>i</a:t>
            </a:r>
            <a:r>
              <a:rPr lang="en-US" sz="1400" i="1" dirty="0">
                <a:solidFill>
                  <a:schemeClr val="tx1">
                    <a:lumMod val="65000"/>
                    <a:lumOff val="35000"/>
                  </a:schemeClr>
                </a:solidFill>
              </a:rPr>
              <a:t>. Will duplicate the current slide you right click on.</a:t>
            </a:r>
          </a:p>
          <a:p>
            <a:pPr marL="0" indent="0">
              <a:buNone/>
            </a:pPr>
            <a:endParaRPr lang="en-US" dirty="0"/>
          </a:p>
        </p:txBody>
      </p:sp>
      <p:sp>
        <p:nvSpPr>
          <p:cNvPr id="3" name="Title 2">
            <a:extLst>
              <a:ext uri="{FF2B5EF4-FFF2-40B4-BE49-F238E27FC236}">
                <a16:creationId xmlns:a16="http://schemas.microsoft.com/office/drawing/2014/main" id="{CA52C5A0-51F5-49CD-884B-BF048DF8914E}"/>
              </a:ext>
            </a:extLst>
          </p:cNvPr>
          <p:cNvSpPr>
            <a:spLocks noGrp="1"/>
          </p:cNvSpPr>
          <p:nvPr>
            <p:ph type="title"/>
          </p:nvPr>
        </p:nvSpPr>
        <p:spPr/>
        <p:txBody>
          <a:bodyPr/>
          <a:lstStyle/>
          <a:p>
            <a:r>
              <a:rPr lang="en-US" dirty="0"/>
              <a:t>Title</a:t>
            </a:r>
          </a:p>
        </p:txBody>
      </p:sp>
    </p:spTree>
    <p:extLst>
      <p:ext uri="{BB962C8B-B14F-4D97-AF65-F5344CB8AC3E}">
        <p14:creationId xmlns:p14="http://schemas.microsoft.com/office/powerpoint/2010/main" val="3483388166"/>
      </p:ext>
    </p:extLst>
  </p:cSld>
  <p:clrMapOvr>
    <a:masterClrMapping/>
  </p:clrMapOvr>
  <mc:AlternateContent xmlns:mc="http://schemas.openxmlformats.org/markup-compatibility/2006" xmlns:p14="http://schemas.microsoft.com/office/powerpoint/2010/main">
    <mc:Choice Requires="p14">
      <p:transition spd="slow" p14:dur="2000" advTm="2407"/>
    </mc:Choice>
    <mc:Fallback xmlns="">
      <p:transition spd="slow" advTm="240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3363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BD9CA4-1EB2-497E-8ED4-6628EBD2E84B}"/>
              </a:ext>
            </a:extLst>
          </p:cNvPr>
          <p:cNvSpPr txBox="1"/>
          <p:nvPr/>
        </p:nvSpPr>
        <p:spPr>
          <a:xfrm>
            <a:off x="3776831" y="3935053"/>
            <a:ext cx="4638339" cy="1200329"/>
          </a:xfrm>
          <a:prstGeom prst="rect">
            <a:avLst/>
          </a:prstGeom>
          <a:noFill/>
        </p:spPr>
        <p:txBody>
          <a:bodyPr wrap="square" rtlCol="0">
            <a:spAutoFit/>
          </a:bodyPr>
          <a:lstStyle/>
          <a:p>
            <a:pPr algn="ctr"/>
            <a:r>
              <a:rPr lang="en-US" b="1" dirty="0">
                <a:solidFill>
                  <a:srgbClr val="691C33"/>
                </a:solidFill>
                <a:latin typeface="Arial Narrow" charset="0"/>
                <a:ea typeface="Arial Narrow" charset="0"/>
                <a:cs typeface="Arial Narrow" charset="0"/>
              </a:rPr>
              <a:t>Speaker Name(s) &amp; Credentials</a:t>
            </a:r>
          </a:p>
          <a:p>
            <a:pPr algn="ctr"/>
            <a:r>
              <a:rPr lang="en-US" dirty="0">
                <a:solidFill>
                  <a:srgbClr val="691C33"/>
                </a:solidFill>
                <a:latin typeface="Arial Narrow" charset="0"/>
                <a:ea typeface="Arial Narrow" charset="0"/>
                <a:cs typeface="Arial Narrow" charset="0"/>
              </a:rPr>
              <a:t>Company / Organization</a:t>
            </a:r>
          </a:p>
          <a:p>
            <a:pPr algn="ctr"/>
            <a:r>
              <a:rPr lang="en-US" dirty="0">
                <a:solidFill>
                  <a:srgbClr val="691C33"/>
                </a:solidFill>
                <a:latin typeface="Arial Narrow" charset="0"/>
                <a:ea typeface="Arial Narrow" charset="0"/>
                <a:cs typeface="Arial Narrow" charset="0"/>
              </a:rPr>
              <a:t>Email</a:t>
            </a:r>
          </a:p>
          <a:p>
            <a:pPr algn="ctr"/>
            <a:endParaRPr lang="en-US" dirty="0">
              <a:solidFill>
                <a:srgbClr val="2D3A5D"/>
              </a:solidFill>
              <a:latin typeface="Arial Narrow" charset="0"/>
              <a:ea typeface="Arial Narrow" charset="0"/>
              <a:cs typeface="Arial Narrow" charset="0"/>
            </a:endParaRPr>
          </a:p>
        </p:txBody>
      </p:sp>
      <p:sp>
        <p:nvSpPr>
          <p:cNvPr id="4" name="Title 2">
            <a:extLst>
              <a:ext uri="{FF2B5EF4-FFF2-40B4-BE49-F238E27FC236}">
                <a16:creationId xmlns:a16="http://schemas.microsoft.com/office/drawing/2014/main" id="{DB68E6E0-E80A-4544-81B0-A2CA644499A8}"/>
              </a:ext>
            </a:extLst>
          </p:cNvPr>
          <p:cNvSpPr txBox="1">
            <a:spLocks/>
          </p:cNvSpPr>
          <p:nvPr/>
        </p:nvSpPr>
        <p:spPr>
          <a:xfrm>
            <a:off x="0" y="2562130"/>
            <a:ext cx="12192000" cy="687889"/>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500" b="1" kern="1200">
                <a:solidFill>
                  <a:srgbClr val="8A1A9B"/>
                </a:solidFill>
                <a:latin typeface="Arial Narrow" panose="020B0606020202030204" pitchFamily="34" charset="0"/>
                <a:ea typeface="+mj-ea"/>
                <a:cs typeface="+mj-cs"/>
              </a:defRPr>
            </a:lvl1pPr>
          </a:lstStyle>
          <a:p>
            <a:pPr algn="ctr"/>
            <a:r>
              <a:rPr lang="en-US" sz="8000" dirty="0">
                <a:solidFill>
                  <a:srgbClr val="009491"/>
                </a:solidFill>
              </a:rPr>
              <a:t>Questions?</a:t>
            </a:r>
          </a:p>
        </p:txBody>
      </p:sp>
    </p:spTree>
    <p:extLst>
      <p:ext uri="{BB962C8B-B14F-4D97-AF65-F5344CB8AC3E}">
        <p14:creationId xmlns:p14="http://schemas.microsoft.com/office/powerpoint/2010/main" val="31540772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5139</TotalTime>
  <Words>460</Words>
  <Application>Microsoft Office PowerPoint</Application>
  <PresentationFormat>Widescreen</PresentationFormat>
  <Paragraphs>42</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Narrow</vt:lpstr>
      <vt:lpstr>Calibri</vt:lpstr>
      <vt:lpstr>Symbol</vt:lpstr>
      <vt:lpstr>Office Theme</vt:lpstr>
      <vt:lpstr>Session Title</vt:lpstr>
      <vt:lpstr>Speaker Disclosure</vt:lpstr>
      <vt:lpstr>Title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ACVIM</dc:creator>
  <cp:lastModifiedBy>Allison Allelo</cp:lastModifiedBy>
  <cp:revision>60</cp:revision>
  <dcterms:created xsi:type="dcterms:W3CDTF">2019-01-18T14:16:55Z</dcterms:created>
  <dcterms:modified xsi:type="dcterms:W3CDTF">2022-01-21T20:36:05Z</dcterms:modified>
</cp:coreProperties>
</file>