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1C33"/>
    <a:srgbClr val="003E52"/>
    <a:srgbClr val="009491"/>
    <a:srgbClr val="AC0B3D"/>
    <a:srgbClr val="FF9F19"/>
    <a:srgbClr val="85DADF"/>
    <a:srgbClr val="13D0CA"/>
    <a:srgbClr val="2D3A5D"/>
    <a:srgbClr val="F15A22"/>
    <a:srgbClr val="FFCF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7" autoAdjust="0"/>
    <p:restoredTop sz="85159" autoAdjust="0"/>
  </p:normalViewPr>
  <p:slideViewPr>
    <p:cSldViewPr snapToGrid="0">
      <p:cViewPr varScale="1">
        <p:scale>
          <a:sx n="81" d="100"/>
          <a:sy n="81" d="100"/>
        </p:scale>
        <p:origin x="853" y="43"/>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390573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A picture containing text, mammal&#10;&#10;Description automatically generated">
            <a:extLst>
              <a:ext uri="{FF2B5EF4-FFF2-40B4-BE49-F238E27FC236}">
                <a16:creationId xmlns:a16="http://schemas.microsoft.com/office/drawing/2014/main" id="{456C011C-DD98-449E-B088-8C1C4FA24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478297" y="1794058"/>
            <a:ext cx="7422529" cy="1634942"/>
          </a:xfrm>
        </p:spPr>
        <p:txBody>
          <a:bodyPr anchor="t">
            <a:noAutofit/>
          </a:bodyPr>
          <a:lstStyle>
            <a:lvl1pPr algn="l">
              <a:defRPr sz="2000">
                <a:solidFill>
                  <a:srgbClr val="AC0B3D"/>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478297" y="4572330"/>
            <a:ext cx="5926137" cy="410635"/>
          </a:xfrm>
        </p:spPr>
        <p:txBody>
          <a:bodyPr anchor="ctr">
            <a:noAutofit/>
          </a:bodyPr>
          <a:lstStyle>
            <a:lvl1pPr marL="0" indent="0">
              <a:buNone/>
              <a:defRPr sz="1400">
                <a:solidFill>
                  <a:srgbClr val="691C33"/>
                </a:solidFill>
              </a:defRPr>
            </a:lvl1pPr>
          </a:lstStyle>
          <a:p>
            <a:pPr lvl="0"/>
            <a:r>
              <a:rPr lang="en-US" dirty="0"/>
              <a:t>On-demand Session</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478297" y="3755158"/>
            <a:ext cx="5926137" cy="611359"/>
          </a:xfrm>
        </p:spPr>
        <p:txBody>
          <a:bodyPr anchor="ctr">
            <a:noAutofit/>
          </a:bodyPr>
          <a:lstStyle>
            <a:lvl1pPr marL="0" indent="0">
              <a:buNone/>
              <a:defRPr sz="1400">
                <a:solidFill>
                  <a:srgbClr val="691C33"/>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026954"/>
          </a:xfrm>
          <a:prstGeom prst="rect">
            <a:avLst/>
          </a:prstGeom>
          <a:solidFill>
            <a:srgbClr val="0094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366463"/>
            <a:ext cx="11532198" cy="4702604"/>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C42A2DC-910D-4B8C-BC48-587AE0360ADB}"/>
              </a:ext>
            </a:extLst>
          </p:cNvPr>
          <p:cNvSpPr/>
          <p:nvPr userDrawn="1"/>
        </p:nvSpPr>
        <p:spPr>
          <a:xfrm>
            <a:off x="1871" y="981236"/>
            <a:ext cx="12190129" cy="45719"/>
          </a:xfrm>
          <a:prstGeom prst="rect">
            <a:avLst/>
          </a:prstGeom>
          <a:solidFill>
            <a:srgbClr val="FF9F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2"/>
            <a:ext cx="10541890" cy="838332"/>
          </a:xfrm>
        </p:spPr>
        <p:txBody>
          <a:bodyPr>
            <a:normAutofit/>
          </a:bodyPr>
          <a:lstStyle>
            <a:lvl1pPr>
              <a:defRPr sz="2800">
                <a:solidFill>
                  <a:schemeClr val="bg1"/>
                </a:solidFill>
              </a:defRPr>
            </a:lvl1pPr>
          </a:lstStyle>
          <a:p>
            <a:r>
              <a:rPr lang="en-US" dirty="0"/>
              <a:t>Title</a:t>
            </a:r>
          </a:p>
        </p:txBody>
      </p:sp>
      <p:cxnSp>
        <p:nvCxnSpPr>
          <p:cNvPr id="10" name="Straight Connector 9">
            <a:extLst>
              <a:ext uri="{FF2B5EF4-FFF2-40B4-BE49-F238E27FC236}">
                <a16:creationId xmlns:a16="http://schemas.microsoft.com/office/drawing/2014/main" id="{7A347F87-49BD-4B6F-BDC4-05BE721DBB85}"/>
              </a:ext>
            </a:extLst>
          </p:cNvPr>
          <p:cNvCxnSpPr/>
          <p:nvPr userDrawn="1"/>
        </p:nvCxnSpPr>
        <p:spPr>
          <a:xfrm>
            <a:off x="0" y="6296295"/>
            <a:ext cx="12192000" cy="0"/>
          </a:xfrm>
          <a:prstGeom prst="line">
            <a:avLst/>
          </a:prstGeom>
          <a:ln>
            <a:solidFill>
              <a:srgbClr val="FF9F19"/>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F81CB57-FD01-42F6-A871-7885067E21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3452" y="-11355"/>
            <a:ext cx="1988074" cy="1489325"/>
          </a:xfrm>
          <a:prstGeom prst="rect">
            <a:avLst/>
          </a:prstGeom>
        </p:spPr>
      </p:pic>
      <p:pic>
        <p:nvPicPr>
          <p:cNvPr id="26" name="Graphic 25">
            <a:extLst>
              <a:ext uri="{FF2B5EF4-FFF2-40B4-BE49-F238E27FC236}">
                <a16:creationId xmlns:a16="http://schemas.microsoft.com/office/drawing/2014/main" id="{106B4FCB-B939-460E-8B70-367E3F8A2E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62" y="6005511"/>
            <a:ext cx="857250" cy="857250"/>
          </a:xfrm>
          <a:prstGeom prst="rect">
            <a:avLst/>
          </a:prstGeom>
        </p:spPr>
      </p:pic>
      <p:pic>
        <p:nvPicPr>
          <p:cNvPr id="27" name="Picture 26" descr="Logo&#10;&#10;Description automatically generated">
            <a:extLst>
              <a:ext uri="{FF2B5EF4-FFF2-40B4-BE49-F238E27FC236}">
                <a16:creationId xmlns:a16="http://schemas.microsoft.com/office/drawing/2014/main" id="{27021323-D513-4FC1-BAAD-6AFD570C1E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8843" y="6294653"/>
            <a:ext cx="2498761" cy="564720"/>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F2C6D9-F4BB-40B8-AFAA-1C4581ADBC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3452" y="-11355"/>
            <a:ext cx="1988074" cy="1489325"/>
          </a:xfrm>
          <a:prstGeom prst="rect">
            <a:avLst/>
          </a:prstGeom>
        </p:spPr>
      </p:pic>
      <p:pic>
        <p:nvPicPr>
          <p:cNvPr id="6" name="Graphic 5">
            <a:extLst>
              <a:ext uri="{FF2B5EF4-FFF2-40B4-BE49-F238E27FC236}">
                <a16:creationId xmlns:a16="http://schemas.microsoft.com/office/drawing/2014/main" id="{96D91273-9180-4C2E-BBD7-C6658409DC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63" y="5967412"/>
            <a:ext cx="895349" cy="895349"/>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E3C026-881E-4328-8B63-C5469B7BB50E}"/>
              </a:ext>
            </a:extLst>
          </p:cNvPr>
          <p:cNvSpPr/>
          <p:nvPr userDrawn="1"/>
        </p:nvSpPr>
        <p:spPr>
          <a:xfrm>
            <a:off x="0" y="1"/>
            <a:ext cx="12191999" cy="1026954"/>
          </a:xfrm>
          <a:prstGeom prst="rect">
            <a:avLst/>
          </a:prstGeom>
          <a:solidFill>
            <a:srgbClr val="0094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A45AE9DC-083B-4E3A-B724-456853094F80}"/>
              </a:ext>
            </a:extLst>
          </p:cNvPr>
          <p:cNvSpPr/>
          <p:nvPr userDrawn="1"/>
        </p:nvSpPr>
        <p:spPr>
          <a:xfrm>
            <a:off x="1871" y="981236"/>
            <a:ext cx="12190129" cy="45719"/>
          </a:xfrm>
          <a:prstGeom prst="rect">
            <a:avLst/>
          </a:prstGeom>
          <a:solidFill>
            <a:srgbClr val="FF9F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6" name="Straight Connector 25">
            <a:extLst>
              <a:ext uri="{FF2B5EF4-FFF2-40B4-BE49-F238E27FC236}">
                <a16:creationId xmlns:a16="http://schemas.microsoft.com/office/drawing/2014/main" id="{8826C37C-C6EB-43CE-B2F3-5FB5FAABD9CA}"/>
              </a:ext>
            </a:extLst>
          </p:cNvPr>
          <p:cNvCxnSpPr/>
          <p:nvPr userDrawn="1"/>
        </p:nvCxnSpPr>
        <p:spPr>
          <a:xfrm>
            <a:off x="0" y="6296295"/>
            <a:ext cx="12192000" cy="0"/>
          </a:xfrm>
          <a:prstGeom prst="line">
            <a:avLst/>
          </a:prstGeom>
          <a:ln>
            <a:solidFill>
              <a:srgbClr val="FF9F19"/>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376D8BD1-BDC6-415C-9D2B-CB36A74F3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3452" y="-11355"/>
            <a:ext cx="1988074" cy="1489325"/>
          </a:xfrm>
          <a:prstGeom prst="rect">
            <a:avLst/>
          </a:prstGeom>
        </p:spPr>
      </p:pic>
      <p:pic>
        <p:nvPicPr>
          <p:cNvPr id="28" name="Graphic 27">
            <a:extLst>
              <a:ext uri="{FF2B5EF4-FFF2-40B4-BE49-F238E27FC236}">
                <a16:creationId xmlns:a16="http://schemas.microsoft.com/office/drawing/2014/main" id="{653F9651-B775-461D-8FB1-1F6E5DCA8E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62" y="6005511"/>
            <a:ext cx="857250" cy="857250"/>
          </a:xfrm>
          <a:prstGeom prst="rect">
            <a:avLst/>
          </a:prstGeom>
        </p:spPr>
      </p:pic>
      <p:pic>
        <p:nvPicPr>
          <p:cNvPr id="29" name="Picture 28" descr="Logo&#10;&#10;Description automatically generated">
            <a:extLst>
              <a:ext uri="{FF2B5EF4-FFF2-40B4-BE49-F238E27FC236}">
                <a16:creationId xmlns:a16="http://schemas.microsoft.com/office/drawing/2014/main" id="{9E10FEA4-1273-41E0-9122-C2381C03C3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8843" y="6294653"/>
            <a:ext cx="2498761" cy="56472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A621372C-43A4-4F48-9638-E6F39B7F71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17604" y="6342442"/>
            <a:ext cx="1419225" cy="473075"/>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1/21/2022</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On-demand Session</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AC0B3D"/>
                </a:solidFill>
              </a:rPr>
              <a:t>&lt; Insert Presentation Title&gt;</a:t>
            </a:r>
          </a:p>
          <a:p>
            <a:pPr marL="0" indent="0">
              <a:lnSpc>
                <a:spcPct val="70000"/>
              </a:lnSpc>
              <a:buNone/>
            </a:pPr>
            <a:r>
              <a:rPr lang="en-US" b="1" dirty="0">
                <a:solidFill>
                  <a:srgbClr val="AC0B3D"/>
                </a:solidFill>
              </a:rPr>
              <a:t>&lt; Insert Speaker Name &gt;</a:t>
            </a:r>
          </a:p>
          <a:p>
            <a:pPr marL="0" indent="0">
              <a:lnSpc>
                <a:spcPct val="70000"/>
              </a:lnSpc>
              <a:buNone/>
            </a:pPr>
            <a:endParaRPr lang="en-US" sz="800" dirty="0"/>
          </a:p>
          <a:p>
            <a:pPr marL="0" indent="0">
              <a:lnSpc>
                <a:spcPct val="70000"/>
              </a:lnSpc>
              <a:buNone/>
            </a:pPr>
            <a:r>
              <a:rPr lang="en-US" sz="1600" b="1" dirty="0">
                <a:solidFill>
                  <a:srgbClr val="691C33"/>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009491"/>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691C33"/>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009491"/>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AC0B3D"/>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691C33"/>
                </a:solidFill>
                <a:latin typeface="Arial Narrow" charset="0"/>
                <a:ea typeface="Arial Narrow" charset="0"/>
                <a:cs typeface="Arial Narrow" charset="0"/>
              </a:rPr>
              <a:t>Speaker Name(s) &amp; Credentials</a:t>
            </a:r>
          </a:p>
          <a:p>
            <a:pPr algn="ctr"/>
            <a:r>
              <a:rPr lang="en-US" dirty="0">
                <a:solidFill>
                  <a:srgbClr val="691C33"/>
                </a:solidFill>
                <a:latin typeface="Arial Narrow" charset="0"/>
                <a:ea typeface="Arial Narrow" charset="0"/>
                <a:cs typeface="Arial Narrow" charset="0"/>
              </a:rPr>
              <a:t>Company / Organization</a:t>
            </a:r>
          </a:p>
          <a:p>
            <a:pPr algn="ctr"/>
            <a:r>
              <a:rPr lang="en-US" dirty="0">
                <a:solidFill>
                  <a:srgbClr val="691C33"/>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009491"/>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5140</TotalTime>
  <Words>460</Words>
  <Application>Microsoft Office PowerPoint</Application>
  <PresentationFormat>Widescreen</PresentationFormat>
  <Paragraphs>42</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Allison Allelo</cp:lastModifiedBy>
  <cp:revision>61</cp:revision>
  <dcterms:created xsi:type="dcterms:W3CDTF">2019-01-18T14:16:55Z</dcterms:created>
  <dcterms:modified xsi:type="dcterms:W3CDTF">2022-01-21T20:36:47Z</dcterms:modified>
</cp:coreProperties>
</file>