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7" r:id="rId3"/>
    <p:sldId id="258" r:id="rId4"/>
    <p:sldId id="263" r:id="rId5"/>
    <p:sldId id="266"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D6D"/>
    <a:srgbClr val="288DC2"/>
    <a:srgbClr val="65A142"/>
    <a:srgbClr val="A93794"/>
    <a:srgbClr val="691C33"/>
    <a:srgbClr val="003E52"/>
    <a:srgbClr val="009491"/>
    <a:srgbClr val="AC0B3D"/>
    <a:srgbClr val="FF9F19"/>
    <a:srgbClr val="85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85211" autoAdjust="0"/>
  </p:normalViewPr>
  <p:slideViewPr>
    <p:cSldViewPr snapToGrid="0">
      <p:cViewPr varScale="1">
        <p:scale>
          <a:sx n="66" d="100"/>
          <a:sy n="66" d="100"/>
        </p:scale>
        <p:origin x="73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390573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picture containing text, mammal, horse&#10;&#10;Description automatically generated">
            <a:extLst>
              <a:ext uri="{FF2B5EF4-FFF2-40B4-BE49-F238E27FC236}">
                <a16:creationId xmlns:a16="http://schemas.microsoft.com/office/drawing/2014/main" id="{51F2760A-C238-325D-A45B-8D79E31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478298" y="2196625"/>
            <a:ext cx="7004854" cy="2591330"/>
          </a:xfrm>
        </p:spPr>
        <p:txBody>
          <a:bodyPr anchor="b">
            <a:noAutofit/>
          </a:bodyPr>
          <a:lstStyle>
            <a:lvl1pPr algn="l">
              <a:defRPr sz="2000">
                <a:solidFill>
                  <a:srgbClr val="65A142"/>
                </a:solidFill>
                <a:latin typeface="Arial" panose="020B0604020202020204" pitchFamily="34" charset="0"/>
                <a:cs typeface="Arial" panose="020B0604020202020204" pitchFamily="34" charset="0"/>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478297" y="6186526"/>
            <a:ext cx="7004854" cy="410635"/>
          </a:xfrm>
        </p:spPr>
        <p:txBody>
          <a:bodyPr anchor="ctr">
            <a:noAutofit/>
          </a:bodyPr>
          <a:lstStyle>
            <a:lvl1pPr marL="0" indent="0">
              <a:buNone/>
              <a:defRPr sz="1400">
                <a:solidFill>
                  <a:srgbClr val="1B3D6D"/>
                </a:solidFill>
                <a:latin typeface="Arial" panose="020B0604020202020204" pitchFamily="34" charset="0"/>
                <a:cs typeface="Arial" panose="020B0604020202020204" pitchFamily="34" charset="0"/>
              </a:defRPr>
            </a:lvl1pPr>
          </a:lstStyle>
          <a:p>
            <a:pPr lvl="0"/>
            <a:r>
              <a:rPr lang="en-US" dirty="0"/>
              <a:t>Date | Time</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478297" y="5369354"/>
            <a:ext cx="7004854" cy="611359"/>
          </a:xfrm>
        </p:spPr>
        <p:txBody>
          <a:bodyPr anchor="t">
            <a:noAutofit/>
          </a:bodyPr>
          <a:lstStyle>
            <a:lvl1pPr marL="0" indent="0">
              <a:buNone/>
              <a:defRPr sz="1400">
                <a:solidFill>
                  <a:srgbClr val="1B3D6D"/>
                </a:solidFill>
                <a:latin typeface="Arial" panose="020B0604020202020204" pitchFamily="34" charset="0"/>
                <a:cs typeface="Arial" panose="020B0604020202020204" pitchFamily="34" charset="0"/>
              </a:defRPr>
            </a:lvl1pPr>
          </a:lstStyle>
          <a:p>
            <a:pPr lvl="0"/>
            <a:r>
              <a:rPr lang="en-US" dirty="0"/>
              <a:t>Speaker Name(s)</a:t>
            </a:r>
          </a:p>
        </p:txBody>
      </p:sp>
      <p:cxnSp>
        <p:nvCxnSpPr>
          <p:cNvPr id="8" name="Straight Connector 7">
            <a:extLst>
              <a:ext uri="{FF2B5EF4-FFF2-40B4-BE49-F238E27FC236}">
                <a16:creationId xmlns:a16="http://schemas.microsoft.com/office/drawing/2014/main" id="{D0CD1AB2-868A-CF52-F365-4C48BC706487}"/>
              </a:ext>
            </a:extLst>
          </p:cNvPr>
          <p:cNvCxnSpPr/>
          <p:nvPr userDrawn="1"/>
        </p:nvCxnSpPr>
        <p:spPr>
          <a:xfrm>
            <a:off x="478297" y="5080522"/>
            <a:ext cx="7004854" cy="0"/>
          </a:xfrm>
          <a:prstGeom prst="line">
            <a:avLst/>
          </a:prstGeom>
          <a:ln>
            <a:solidFill>
              <a:srgbClr val="288D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EE74C1-246B-261D-76B7-FF3BBD62D9EA}"/>
              </a:ext>
            </a:extLst>
          </p:cNvPr>
          <p:cNvSpPr/>
          <p:nvPr userDrawn="1"/>
        </p:nvSpPr>
        <p:spPr>
          <a:xfrm>
            <a:off x="-8590" y="0"/>
            <a:ext cx="12209181" cy="676038"/>
          </a:xfrm>
          <a:prstGeom prst="rect">
            <a:avLst/>
          </a:prstGeom>
          <a:solidFill>
            <a:srgbClr val="65A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870356"/>
            <a:ext cx="11532198" cy="531160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C42A2DC-910D-4B8C-BC48-587AE0360ADB}"/>
              </a:ext>
            </a:extLst>
          </p:cNvPr>
          <p:cNvSpPr/>
          <p:nvPr userDrawn="1"/>
        </p:nvSpPr>
        <p:spPr>
          <a:xfrm>
            <a:off x="-70600" y="630321"/>
            <a:ext cx="12277215" cy="45719"/>
          </a:xfrm>
          <a:prstGeom prst="rect">
            <a:avLst/>
          </a:prstGeom>
          <a:solidFill>
            <a:srgbClr val="1B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3307"/>
            <a:ext cx="11756023" cy="487908"/>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5" name="Rectangle 4">
            <a:extLst>
              <a:ext uri="{FF2B5EF4-FFF2-40B4-BE49-F238E27FC236}">
                <a16:creationId xmlns:a16="http://schemas.microsoft.com/office/drawing/2014/main" id="{8FEF0536-BD19-59E6-8972-EB5AC483CC1E}"/>
              </a:ext>
            </a:extLst>
          </p:cNvPr>
          <p:cNvSpPr/>
          <p:nvPr userDrawn="1"/>
        </p:nvSpPr>
        <p:spPr>
          <a:xfrm>
            <a:off x="-8590" y="6410551"/>
            <a:ext cx="12209181" cy="456779"/>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4395C27F-489D-7162-C11A-0214BF6D71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410551"/>
            <a:ext cx="12192000" cy="1265047"/>
          </a:xfrm>
          <a:prstGeom prst="rect">
            <a:avLst/>
          </a:prstGeom>
        </p:spPr>
      </p:pic>
      <p:pic>
        <p:nvPicPr>
          <p:cNvPr id="7" name="Graphic 6">
            <a:extLst>
              <a:ext uri="{FF2B5EF4-FFF2-40B4-BE49-F238E27FC236}">
                <a16:creationId xmlns:a16="http://schemas.microsoft.com/office/drawing/2014/main" id="{8319BDFB-20FE-DB87-C8DC-42003349D0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54859" y="6520102"/>
            <a:ext cx="3078553" cy="25392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0571-F7C5-A635-11C8-ED7503731A88}"/>
              </a:ext>
            </a:extLst>
          </p:cNvPr>
          <p:cNvSpPr/>
          <p:nvPr userDrawn="1"/>
        </p:nvSpPr>
        <p:spPr>
          <a:xfrm>
            <a:off x="-8590" y="0"/>
            <a:ext cx="12209181" cy="676038"/>
          </a:xfrm>
          <a:prstGeom prst="rect">
            <a:avLst/>
          </a:prstGeom>
          <a:solidFill>
            <a:srgbClr val="65A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8128F1-B7F0-CDBC-B4BE-65876917493A}"/>
              </a:ext>
            </a:extLst>
          </p:cNvPr>
          <p:cNvSpPr/>
          <p:nvPr userDrawn="1"/>
        </p:nvSpPr>
        <p:spPr>
          <a:xfrm>
            <a:off x="-70600" y="630321"/>
            <a:ext cx="12277215" cy="45719"/>
          </a:xfrm>
          <a:prstGeom prst="rect">
            <a:avLst/>
          </a:prstGeom>
          <a:solidFill>
            <a:srgbClr val="1B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DC3FE3BC-05CA-2F8F-049C-B8BE0A8F27D8}"/>
              </a:ext>
            </a:extLst>
          </p:cNvPr>
          <p:cNvSpPr>
            <a:spLocks noGrp="1"/>
          </p:cNvSpPr>
          <p:nvPr>
            <p:ph type="title" hasCustomPrompt="1"/>
          </p:nvPr>
        </p:nvSpPr>
        <p:spPr>
          <a:xfrm>
            <a:off x="215153" y="93307"/>
            <a:ext cx="11756023" cy="487908"/>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40017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ner Patter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2277B93-07E3-60A8-E838-9531E9E602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07003" y="4683229"/>
            <a:ext cx="4244384" cy="2651254"/>
          </a:xfrm>
          <a:prstGeom prst="rect">
            <a:avLst/>
          </a:prstGeom>
        </p:spPr>
      </p:pic>
      <p:pic>
        <p:nvPicPr>
          <p:cNvPr id="7" name="Graphic 6">
            <a:extLst>
              <a:ext uri="{FF2B5EF4-FFF2-40B4-BE49-F238E27FC236}">
                <a16:creationId xmlns:a16="http://schemas.microsoft.com/office/drawing/2014/main" id="{ED73B12D-39F7-1248-F2A9-D480E3B56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839" y="-530056"/>
            <a:ext cx="4244384" cy="2651254"/>
          </a:xfrm>
          <a:prstGeom prst="rect">
            <a:avLst/>
          </a:prstGeom>
        </p:spPr>
      </p:pic>
      <p:pic>
        <p:nvPicPr>
          <p:cNvPr id="10" name="Graphic 9">
            <a:extLst>
              <a:ext uri="{FF2B5EF4-FFF2-40B4-BE49-F238E27FC236}">
                <a16:creationId xmlns:a16="http://schemas.microsoft.com/office/drawing/2014/main" id="{76228AEA-8A63-D4EE-CA29-77DB8F1A95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807003" y="-530055"/>
            <a:ext cx="4244384" cy="2651254"/>
          </a:xfrm>
          <a:prstGeom prst="rect">
            <a:avLst/>
          </a:prstGeom>
        </p:spPr>
      </p:pic>
      <p:pic>
        <p:nvPicPr>
          <p:cNvPr id="11" name="Graphic 10">
            <a:extLst>
              <a:ext uri="{FF2B5EF4-FFF2-40B4-BE49-F238E27FC236}">
                <a16:creationId xmlns:a16="http://schemas.microsoft.com/office/drawing/2014/main" id="{967B217B-0760-2617-78EE-FF56494C36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75840" y="4683229"/>
            <a:ext cx="4244384" cy="2651254"/>
          </a:xfrm>
          <a:prstGeom prst="rect">
            <a:avLst/>
          </a:prstGeom>
        </p:spPr>
      </p:pic>
    </p:spTree>
    <p:extLst>
      <p:ext uri="{BB962C8B-B14F-4D97-AF65-F5344CB8AC3E}">
        <p14:creationId xmlns:p14="http://schemas.microsoft.com/office/powerpoint/2010/main" val="125735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40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B6188D-749A-DD60-96CE-996BF36170C7}"/>
              </a:ext>
            </a:extLst>
          </p:cNvPr>
          <p:cNvSpPr/>
          <p:nvPr userDrawn="1"/>
        </p:nvSpPr>
        <p:spPr>
          <a:xfrm>
            <a:off x="-8590" y="6410551"/>
            <a:ext cx="12209181" cy="456779"/>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6D55DB7-4B2A-5172-E4F6-3B3B9CFF6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54859" y="6520102"/>
            <a:ext cx="3078553" cy="25392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860375B-3811-6146-963F-B0CED6C65A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588" y="6401220"/>
            <a:ext cx="1131999" cy="475439"/>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1/17/2023</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55" r:id="rId6"/>
  </p:sldLayoutIdLst>
  <p:txStyles>
    <p:titleStyle>
      <a:lvl1pPr algn="l" defTabSz="914400" rtl="0" eaLnBrk="1" latinLnBrk="0" hangingPunct="1">
        <a:lnSpc>
          <a:spcPct val="90000"/>
        </a:lnSpc>
        <a:spcBef>
          <a:spcPct val="0"/>
        </a:spcBef>
        <a:buNone/>
        <a:defRPr sz="4000" b="1" kern="1200">
          <a:solidFill>
            <a:srgbClr val="1B3D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Date | Time</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65A142"/>
                </a:solidFill>
              </a:rPr>
              <a:t>&lt; Insert Presentation Title&gt;</a:t>
            </a:r>
          </a:p>
          <a:p>
            <a:pPr marL="0" indent="0">
              <a:lnSpc>
                <a:spcPct val="70000"/>
              </a:lnSpc>
              <a:buNone/>
            </a:pPr>
            <a:r>
              <a:rPr lang="en-US" b="1" dirty="0">
                <a:solidFill>
                  <a:srgbClr val="1B3D6D"/>
                </a:solidFill>
              </a:rPr>
              <a:t>&lt; Insert Speaker Name &gt;</a:t>
            </a:r>
          </a:p>
          <a:p>
            <a:pPr marL="0" indent="0">
              <a:lnSpc>
                <a:spcPct val="70000"/>
              </a:lnSpc>
              <a:buNone/>
            </a:pPr>
            <a:endParaRPr lang="en-US" sz="800" dirty="0"/>
          </a:p>
          <a:p>
            <a:pPr marL="0" indent="0">
              <a:lnSpc>
                <a:spcPct val="70000"/>
              </a:lnSpc>
              <a:buNone/>
            </a:pPr>
            <a:endParaRPr lang="en-US" sz="800" dirty="0"/>
          </a:p>
          <a:p>
            <a:pPr marL="0" indent="0">
              <a:lnSpc>
                <a:spcPct val="70000"/>
              </a:lnSpc>
              <a:buNone/>
            </a:pPr>
            <a:r>
              <a:rPr lang="en-US" sz="1600" b="1" dirty="0">
                <a:solidFill>
                  <a:srgbClr val="1B3D6D"/>
                </a:solidFill>
              </a:rPr>
              <a:t>FINAL DISCLOSURE:</a:t>
            </a:r>
          </a:p>
          <a:p>
            <a:pPr marL="0" indent="0">
              <a:lnSpc>
                <a:spcPct val="70000"/>
              </a:lnSpc>
              <a:buNone/>
            </a:pPr>
            <a:r>
              <a:rPr lang="en-US" sz="1400" dirty="0"/>
              <a:t>&lt; Insert description of relationship with commercial supporter including specific name &gt;</a:t>
            </a:r>
          </a:p>
          <a:p>
            <a:pPr marL="0" indent="0">
              <a:lnSpc>
                <a:spcPct val="100000"/>
              </a:lnSpc>
              <a:buNone/>
            </a:pPr>
            <a:r>
              <a:rPr lang="en-US" sz="1100" i="1" dirty="0">
                <a:solidFill>
                  <a:srgbClr val="288DC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latin typeface="Arial" pitchFamily="34" charset="0"/>
                <a:cs typeface="Arial" pitchFamily="34" charset="0"/>
              </a:rPr>
              <a:t>Example: Grant/Research Support – ABC Pharmaceuticals</a:t>
            </a:r>
          </a:p>
          <a:p>
            <a:pPr marL="0" indent="0">
              <a:lnSpc>
                <a:spcPct val="70000"/>
              </a:lnSpc>
              <a:buNone/>
            </a:pPr>
            <a:r>
              <a:rPr lang="en-US" sz="1000" dirty="0">
                <a:latin typeface="Arial" pitchFamily="34" charset="0"/>
                <a:cs typeface="Arial" pitchFamily="34" charset="0"/>
              </a:rPr>
              <a:t>Example: Consulting Engagement – XYZ Company</a:t>
            </a:r>
          </a:p>
          <a:p>
            <a:pPr marL="0" indent="0">
              <a:lnSpc>
                <a:spcPct val="70000"/>
              </a:lnSpc>
              <a:buNone/>
            </a:pPr>
            <a:r>
              <a:rPr lang="en-US" sz="1000" dirty="0">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1B3D6D"/>
                </a:solidFill>
              </a:rPr>
              <a:t>UNLABELED/UNAPPROVED USES DISCLOSURE:</a:t>
            </a:r>
          </a:p>
          <a:p>
            <a:pPr marL="0" indent="0">
              <a:lnSpc>
                <a:spcPct val="70000"/>
              </a:lnSpc>
              <a:buNone/>
            </a:pPr>
            <a:r>
              <a:rPr lang="en-US" sz="1400" dirty="0"/>
              <a:t>&lt; Insert description of intended unlabeled/unapproved use in presentation &gt;</a:t>
            </a:r>
            <a:endParaRPr lang="en-US" sz="1400" dirty="0">
              <a:latin typeface="Arial" pitchFamily="34" charset="0"/>
              <a:cs typeface="Arial" pitchFamily="34" charset="0"/>
            </a:endParaRPr>
          </a:p>
          <a:p>
            <a:pPr marL="0" indent="0">
              <a:lnSpc>
                <a:spcPct val="70000"/>
              </a:lnSpc>
              <a:buNone/>
            </a:pPr>
            <a:r>
              <a:rPr lang="en-US" sz="1000" dirty="0">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latin typeface="Arial" pitchFamily="34" charset="0"/>
                <a:cs typeface="Arial" pitchFamily="34" charset="0"/>
              </a:rPr>
              <a:t>Example: None.</a:t>
            </a:r>
          </a:p>
          <a:p>
            <a:pPr marL="0" indent="0">
              <a:lnSpc>
                <a:spcPct val="70000"/>
              </a:lnSpc>
              <a:buNone/>
            </a:pPr>
            <a:r>
              <a:rPr lang="en-US" sz="1100" i="1" dirty="0">
                <a:solidFill>
                  <a:srgbClr val="288DC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Speaker Disclosure</a:t>
            </a:r>
          </a:p>
        </p:txBody>
      </p:sp>
    </p:spTree>
    <p:extLst>
      <p:ext uri="{BB962C8B-B14F-4D97-AF65-F5344CB8AC3E}">
        <p14:creationId xmlns:p14="http://schemas.microsoft.com/office/powerpoint/2010/main" val="307434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Title</a:t>
            </a:r>
          </a:p>
        </p:txBody>
      </p:sp>
      <p:sp>
        <p:nvSpPr>
          <p:cNvPr id="2" name="Content Placeholder 1">
            <a:extLst>
              <a:ext uri="{FF2B5EF4-FFF2-40B4-BE49-F238E27FC236}">
                <a16:creationId xmlns:a16="http://schemas.microsoft.com/office/drawing/2014/main" id="{C97F01EB-C1C4-4709-A63C-BC86EB98AC5E}"/>
              </a:ext>
            </a:extLst>
          </p:cNvPr>
          <p:cNvSpPr>
            <a:spLocks noGrp="1"/>
          </p:cNvSpPr>
          <p:nvPr>
            <p:ph idx="4294967295"/>
          </p:nvPr>
        </p:nvSpPr>
        <p:spPr>
          <a:xfrm>
            <a:off x="319489" y="869950"/>
            <a:ext cx="11391900" cy="5619750"/>
          </a:xfrm>
        </p:spPr>
        <p:txBody>
          <a:bodyPr>
            <a:normAutofit/>
          </a:bodyPr>
          <a:lstStyle/>
          <a:p>
            <a:pPr marL="0" indent="0">
              <a:buNone/>
            </a:pPr>
            <a:r>
              <a:rPr lang="en-US" b="1" dirty="0">
                <a:solidFill>
                  <a:srgbClr val="1B3D6D"/>
                </a:solidFill>
                <a:latin typeface="Arial" panose="020B0604020202020204" pitchFamily="34" charset="0"/>
                <a:cs typeface="Arial" panose="020B0604020202020204" pitchFamily="34" charset="0"/>
              </a:rPr>
              <a:t>PRESENTATION TEXT</a:t>
            </a:r>
          </a:p>
          <a:p>
            <a:pPr marL="0" indent="0">
              <a:buNone/>
            </a:pPr>
            <a:r>
              <a:rPr lang="en-US" sz="1600" dirty="0"/>
              <a:t>1) To copy slide format, select the option to duplicate the slide</a:t>
            </a:r>
          </a:p>
          <a:p>
            <a:pPr marL="0" indent="0">
              <a:buNone/>
            </a:pPr>
            <a:r>
              <a:rPr lang="en-US" sz="1400" dirty="0"/>
              <a:t>	A. From the </a:t>
            </a:r>
            <a:r>
              <a:rPr lang="en-US" sz="1400" b="1" dirty="0"/>
              <a:t>home bar at the top of the page</a:t>
            </a:r>
            <a:r>
              <a:rPr lang="en-US" sz="1400" dirty="0"/>
              <a:t>, select New Slide and Duplicate Selected Slides</a:t>
            </a:r>
          </a:p>
          <a:p>
            <a:pPr marL="0" indent="0">
              <a:buNone/>
            </a:pPr>
            <a:r>
              <a:rPr lang="en-US" sz="1400" i="1" dirty="0"/>
              <a:t>		</a:t>
            </a:r>
            <a:r>
              <a:rPr lang="en-US" sz="1400" i="1" dirty="0" err="1"/>
              <a:t>i</a:t>
            </a:r>
            <a:r>
              <a:rPr lang="en-US" sz="1400" i="1" dirty="0"/>
              <a:t>. Will duplicate the current slide you are on.</a:t>
            </a:r>
          </a:p>
          <a:p>
            <a:endParaRPr lang="en-US" sz="1400" i="1" dirty="0"/>
          </a:p>
          <a:p>
            <a:pPr marL="0" indent="0">
              <a:buNone/>
            </a:pPr>
            <a:r>
              <a:rPr lang="en-US" sz="1400" dirty="0"/>
              <a:t>	B. From the </a:t>
            </a:r>
            <a:r>
              <a:rPr lang="en-US" sz="1400" b="1" dirty="0"/>
              <a:t>slides displaying in the left navigation</a:t>
            </a:r>
            <a:r>
              <a:rPr lang="en-US" sz="1400" dirty="0"/>
              <a:t>, right click and select Duplicate Slide</a:t>
            </a:r>
          </a:p>
          <a:p>
            <a:pPr marL="0" indent="0">
              <a:buNone/>
            </a:pPr>
            <a:r>
              <a:rPr lang="en-US" sz="1400" i="1" dirty="0"/>
              <a:t>		</a:t>
            </a:r>
            <a:r>
              <a:rPr lang="en-US" sz="1400" i="1" dirty="0" err="1"/>
              <a:t>i</a:t>
            </a:r>
            <a:r>
              <a:rPr lang="en-US" sz="1400" i="1" dirty="0"/>
              <a:t>. Will duplicate the current slide you right click on.</a:t>
            </a:r>
          </a:p>
          <a:p>
            <a:pPr marL="0" indent="0">
              <a:buNone/>
            </a:pPr>
            <a:endParaRPr lang="en-US" dirty="0"/>
          </a:p>
        </p:txBody>
      </p:sp>
    </p:spTree>
    <p:extLst>
      <p:ext uri="{BB962C8B-B14F-4D97-AF65-F5344CB8AC3E}">
        <p14:creationId xmlns:p14="http://schemas.microsoft.com/office/powerpoint/2010/main" val="348338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D6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530E3-53AC-3ACC-C27E-88CB9349E325}"/>
              </a:ext>
            </a:extLst>
          </p:cNvPr>
          <p:cNvSpPr>
            <a:spLocks noGrp="1"/>
          </p:cNvSpPr>
          <p:nvPr>
            <p:ph idx="4294967295"/>
          </p:nvPr>
        </p:nvSpPr>
        <p:spPr>
          <a:xfrm>
            <a:off x="2420348" y="2674937"/>
            <a:ext cx="7354887" cy="1508125"/>
          </a:xfrm>
        </p:spPr>
        <p:txBody>
          <a:bodyPr>
            <a:noAutofit/>
          </a:bodyPr>
          <a:lstStyle/>
          <a:p>
            <a:pPr marL="0" indent="0" algn="ctr">
              <a:lnSpc>
                <a:spcPct val="100000"/>
              </a:lnSpc>
              <a:buNone/>
            </a:pPr>
            <a:r>
              <a:rPr lang="en-US" sz="3000" b="1" dirty="0">
                <a:solidFill>
                  <a:srgbClr val="AEC837"/>
                </a:solidFill>
              </a:rPr>
              <a:t>MORE POWERFUL THAN APPLAUSE</a:t>
            </a:r>
          </a:p>
          <a:p>
            <a:pPr marL="0" indent="0" algn="ctr">
              <a:lnSpc>
                <a:spcPct val="100000"/>
              </a:lnSpc>
              <a:buNone/>
            </a:pPr>
            <a:r>
              <a:rPr lang="en-US" sz="2600" dirty="0">
                <a:solidFill>
                  <a:schemeClr val="bg1"/>
                </a:solidFill>
              </a:rPr>
              <a:t>After this session concludes, please use the mobile app to complete a session evaluation.</a:t>
            </a:r>
          </a:p>
        </p:txBody>
      </p:sp>
      <p:sp>
        <p:nvSpPr>
          <p:cNvPr id="6" name="TextBox 5">
            <a:extLst>
              <a:ext uri="{FF2B5EF4-FFF2-40B4-BE49-F238E27FC236}">
                <a16:creationId xmlns:a16="http://schemas.microsoft.com/office/drawing/2014/main" id="{F10E4941-A53A-37B0-3978-E7363625AAD5}"/>
              </a:ext>
            </a:extLst>
          </p:cNvPr>
          <p:cNvSpPr txBox="1"/>
          <p:nvPr/>
        </p:nvSpPr>
        <p:spPr>
          <a:xfrm>
            <a:off x="1908771" y="4338499"/>
            <a:ext cx="8378042" cy="400110"/>
          </a:xfrm>
          <a:prstGeom prst="rect">
            <a:avLst/>
          </a:prstGeom>
          <a:noFill/>
        </p:spPr>
        <p:txBody>
          <a:bodyPr wrap="square">
            <a:spAutoFit/>
          </a:bodyPr>
          <a:lstStyle/>
          <a:p>
            <a:pPr marL="0" indent="0" algn="ctr">
              <a:lnSpc>
                <a:spcPct val="100000"/>
              </a:lnSpc>
              <a:buNone/>
            </a:pPr>
            <a:r>
              <a:rPr lang="en-US" sz="2000" b="1" dirty="0">
                <a:solidFill>
                  <a:srgbClr val="AEC837"/>
                </a:solidFill>
                <a:latin typeface="Arial" panose="020B0604020202020204" pitchFamily="34" charset="0"/>
                <a:cs typeface="Arial" panose="020B0604020202020204" pitchFamily="34" charset="0"/>
              </a:rPr>
              <a:t>Your feedback helps improve educational programming.</a:t>
            </a:r>
          </a:p>
        </p:txBody>
      </p:sp>
      <p:pic>
        <p:nvPicPr>
          <p:cNvPr id="159" name="Picture 158" descr="A picture containing shape&#10;&#10;Description automatically generated">
            <a:extLst>
              <a:ext uri="{FF2B5EF4-FFF2-40B4-BE49-F238E27FC236}">
                <a16:creationId xmlns:a16="http://schemas.microsoft.com/office/drawing/2014/main" id="{A97B7E99-1DA6-91B3-0185-12D051BB6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060" y="3535680"/>
            <a:ext cx="3322320" cy="3322320"/>
          </a:xfrm>
          <a:prstGeom prst="rect">
            <a:avLst/>
          </a:prstGeom>
        </p:spPr>
      </p:pic>
      <p:pic>
        <p:nvPicPr>
          <p:cNvPr id="161" name="Picture 160" descr="Shape&#10;&#10;Description automatically generated">
            <a:extLst>
              <a:ext uri="{FF2B5EF4-FFF2-40B4-BE49-F238E27FC236}">
                <a16:creationId xmlns:a16="http://schemas.microsoft.com/office/drawing/2014/main" id="{8F46B4AD-2811-8762-9E4A-2E54400EB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22320" cy="3322320"/>
          </a:xfrm>
          <a:prstGeom prst="rect">
            <a:avLst/>
          </a:prstGeom>
        </p:spPr>
      </p:pic>
    </p:spTree>
    <p:extLst>
      <p:ext uri="{BB962C8B-B14F-4D97-AF65-F5344CB8AC3E}">
        <p14:creationId xmlns:p14="http://schemas.microsoft.com/office/powerpoint/2010/main" val="122578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1512983" y="3935053"/>
            <a:ext cx="9166034" cy="923330"/>
          </a:xfrm>
          <a:prstGeom prst="rect">
            <a:avLst/>
          </a:prstGeom>
          <a:noFill/>
        </p:spPr>
        <p:txBody>
          <a:bodyPr wrap="square" rtlCol="0">
            <a:spAutoFit/>
          </a:bodyPr>
          <a:lstStyle/>
          <a:p>
            <a:pPr algn="ctr"/>
            <a:r>
              <a:rPr lang="en-US" b="1" dirty="0">
                <a:solidFill>
                  <a:srgbClr val="1B3D6D"/>
                </a:solidFill>
                <a:latin typeface="Arial Narrow" charset="0"/>
                <a:ea typeface="Arial Narrow" charset="0"/>
                <a:cs typeface="Arial Narrow" charset="0"/>
              </a:rPr>
              <a:t>Speaker Name(s) &amp; Credentials</a:t>
            </a:r>
          </a:p>
          <a:p>
            <a:pPr algn="ctr"/>
            <a:r>
              <a:rPr lang="en-US" dirty="0">
                <a:solidFill>
                  <a:srgbClr val="1B3D6D"/>
                </a:solidFill>
                <a:latin typeface="Arial Narrow" charset="0"/>
                <a:ea typeface="Arial Narrow" charset="0"/>
                <a:cs typeface="Arial Narrow" charset="0"/>
              </a:rPr>
              <a:t>Company / Organization</a:t>
            </a:r>
          </a:p>
          <a:p>
            <a:pPr algn="ctr"/>
            <a:r>
              <a:rPr lang="en-US" dirty="0">
                <a:solidFill>
                  <a:srgbClr val="1B3D6D"/>
                </a:solidFill>
                <a:latin typeface="Arial Narrow" charset="0"/>
                <a:ea typeface="Arial Narrow" charset="0"/>
                <a:cs typeface="Arial Narrow" charset="0"/>
              </a:rPr>
              <a:t>Email</a:t>
            </a: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143489"/>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6000" dirty="0">
                <a:solidFill>
                  <a:srgbClr val="65A142"/>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5628</TotalTime>
  <Words>440</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Allison Allelo</cp:lastModifiedBy>
  <cp:revision>67</cp:revision>
  <dcterms:created xsi:type="dcterms:W3CDTF">2019-01-18T14:16:55Z</dcterms:created>
  <dcterms:modified xsi:type="dcterms:W3CDTF">2023-01-17T19:43:56Z</dcterms:modified>
</cp:coreProperties>
</file>