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2A4"/>
    <a:srgbClr val="C5BBCF"/>
    <a:srgbClr val="FBDB64"/>
    <a:srgbClr val="B2DFE0"/>
    <a:srgbClr val="333333"/>
    <a:srgbClr val="CDA788"/>
    <a:srgbClr val="0D375E"/>
    <a:srgbClr val="A5CDF7"/>
    <a:srgbClr val="97B8DA"/>
    <a:srgbClr val="2A5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30" d="100"/>
          <a:sy n="30" d="100"/>
        </p:scale>
        <p:origin x="2250" y="6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DAD2A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Food Animal Internal Medicine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DAF5D5E0-C643-B4F0-1456-03BDC246CE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50297" y="455013"/>
            <a:ext cx="1905140" cy="190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451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28</cp:revision>
  <cp:lastPrinted>2024-03-20T05:24:30Z</cp:lastPrinted>
  <dcterms:created xsi:type="dcterms:W3CDTF">2019-03-03T08:35:39Z</dcterms:created>
  <dcterms:modified xsi:type="dcterms:W3CDTF">2024-04-12T23:06:00Z</dcterms:modified>
</cp:coreProperties>
</file>