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00" r:id="rId5"/>
    <p:sldId id="324" r:id="rId6"/>
    <p:sldId id="257" r:id="rId7"/>
    <p:sldId id="306" r:id="rId8"/>
    <p:sldId id="307" r:id="rId9"/>
    <p:sldId id="308" r:id="rId10"/>
    <p:sldId id="309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20" r:id="rId20"/>
    <p:sldId id="321" r:id="rId21"/>
    <p:sldId id="322" r:id="rId22"/>
    <p:sldId id="325" r:id="rId23"/>
    <p:sldId id="3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h Stuhr" initials="HS" lastIdx="10" clrIdx="0">
    <p:extLst>
      <p:ext uri="{19B8F6BF-5375-455C-9EA6-DF929625EA0E}">
        <p15:presenceInfo xmlns:p15="http://schemas.microsoft.com/office/powerpoint/2012/main" userId="Hannah Stuhr" providerId="None"/>
      </p:ext>
    </p:extLst>
  </p:cmAuthor>
  <p:cmAuthor id="2" name="Allison Allelo" initials="AA" lastIdx="5" clrIdx="1">
    <p:extLst>
      <p:ext uri="{19B8F6BF-5375-455C-9EA6-DF929625EA0E}">
        <p15:presenceInfo xmlns:p15="http://schemas.microsoft.com/office/powerpoint/2012/main" userId="S::Allison@acvim.org::347fc8a4-01b4-4f4f-9f7a-2175ea0996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374"/>
    <a:srgbClr val="FF9700"/>
    <a:srgbClr val="000000"/>
    <a:srgbClr val="A0CE2E"/>
    <a:srgbClr val="B2CCD8"/>
    <a:srgbClr val="856195"/>
    <a:srgbClr val="E7655B"/>
    <a:srgbClr val="E0EFF4"/>
    <a:srgbClr val="A5CFDB"/>
    <a:srgbClr val="3F9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 autoAdjust="0"/>
    <p:restoredTop sz="91455" autoAdjust="0"/>
  </p:normalViewPr>
  <p:slideViewPr>
    <p:cSldViewPr snapToGrid="0">
      <p:cViewPr varScale="1">
        <p:scale>
          <a:sx n="112" d="100"/>
          <a:sy n="112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0" d="100"/>
          <a:sy n="120" d="100"/>
        </p:scale>
        <p:origin x="38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9E6F23F-4E28-6134-D162-DB2FEED1CB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9768EC-5FFD-3FBA-4E35-DBEBA5A53A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474A9-83F6-5148-8137-761E3B5032D2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19E3BF-23D2-C307-DF8A-E7C26420AD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13C5B8-5A66-0007-5177-9B4A35221A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2C923-BAEE-A249-BD29-9CF75DB91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97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D8167-E378-40BA-8568-2D8B9B2FB57D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B5BD0-3C0D-42EF-89F5-B02CB9D3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72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this slide from final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5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this slide from final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5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not delete this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1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delete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7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delete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B5BD0-3C0D-42EF-89F5-B02CB9D312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8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0.sv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0F8186D0-2010-A0C7-A1BE-C7335BC5AC95}"/>
              </a:ext>
            </a:extLst>
          </p:cNvPr>
          <p:cNvSpPr/>
          <p:nvPr userDrawn="1"/>
        </p:nvSpPr>
        <p:spPr>
          <a:xfrm>
            <a:off x="0" y="3015243"/>
            <a:ext cx="12192000" cy="3842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6BCFB-8DF6-D235-5B1B-10A3276C4B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7157" y="3429000"/>
            <a:ext cx="8953175" cy="1457224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bg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AA03CA3-4628-DCF0-25DC-FE33D388F8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7158" y="5794158"/>
            <a:ext cx="8953174" cy="410635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943BB8A-3F81-E2A4-E0E0-42FD0D90D2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7157" y="5101355"/>
            <a:ext cx="8953175" cy="5018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B166C-1E31-2D63-45DD-2CD72255B092}"/>
              </a:ext>
            </a:extLst>
          </p:cNvPr>
          <p:cNvCxnSpPr>
            <a:cxnSpLocks/>
          </p:cNvCxnSpPr>
          <p:nvPr userDrawn="1"/>
        </p:nvCxnSpPr>
        <p:spPr>
          <a:xfrm>
            <a:off x="937641" y="4996816"/>
            <a:ext cx="9055754" cy="0"/>
          </a:xfrm>
          <a:prstGeom prst="line">
            <a:avLst/>
          </a:prstGeom>
          <a:ln>
            <a:solidFill>
              <a:srgbClr val="A5C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8F2491C1-DA9B-0891-7D93-5E2BF0F44B24}"/>
              </a:ext>
            </a:extLst>
          </p:cNvPr>
          <p:cNvGrpSpPr/>
          <p:nvPr userDrawn="1"/>
        </p:nvGrpSpPr>
        <p:grpSpPr>
          <a:xfrm>
            <a:off x="17453488" y="3846512"/>
            <a:ext cx="6022976" cy="9869489"/>
            <a:chOff x="17015606" y="3846512"/>
            <a:chExt cx="6022976" cy="9869489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E91864FD-090F-11F2-B36E-D929811E5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43595" y="6858001"/>
              <a:ext cx="2683873" cy="685800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A92042E-612C-CD86-DC38-ACA2073C32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2559761-0934-F9E5-1013-BF61D913BE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" y="911612"/>
            <a:ext cx="7097125" cy="1996065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AA44F4C-EBD4-BCEB-103A-2CF88E2B16B3}"/>
              </a:ext>
            </a:extLst>
          </p:cNvPr>
          <p:cNvGrpSpPr/>
          <p:nvPr userDrawn="1"/>
        </p:nvGrpSpPr>
        <p:grpSpPr>
          <a:xfrm>
            <a:off x="8365019" y="1327811"/>
            <a:ext cx="3374866" cy="5530190"/>
            <a:chOff x="17015606" y="3846512"/>
            <a:chExt cx="6022976" cy="9869489"/>
          </a:xfrm>
          <a:solidFill>
            <a:schemeClr val="tx1"/>
          </a:solidFill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D2B0B7E6-9546-AFD9-2265-47154FEBF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343595" y="6858001"/>
              <a:ext cx="2683873" cy="6858000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74B4B829-3889-F426-DB3A-BF77855F6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2687D1E2-FEC5-B94D-BD99-D4D19320F9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-29151" y="-14125"/>
            <a:ext cx="1529338" cy="152933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17AAD6D-C979-6769-0EA8-A632C0B8C4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47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4FFCB75-0645-4FFD-EFC2-AD0EAA76E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8707994-9D3F-550C-E315-20975BC442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671898" y="1564812"/>
            <a:ext cx="357421" cy="97012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8FC6A74-8923-01B9-C09A-084747B74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1782310" y="6184439"/>
            <a:ext cx="357421" cy="4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2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FD4B517-C400-2508-04B3-743ADE835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870825" y="-5811451"/>
            <a:ext cx="450349" cy="12192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3FE3BC-05CA-2F8F-049C-B8BE0A8F2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001" y="612761"/>
            <a:ext cx="11229996" cy="450351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001787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,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4874-8660-E19F-4094-94255F148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920" y="1591056"/>
            <a:ext cx="5065776" cy="181965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 Slide with a photo and a title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F27E5E4-5987-5AC3-590A-19A3B5DE3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6405" y="656894"/>
            <a:ext cx="5483812" cy="5507636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11CC9F2B-63F8-D4DC-0F35-35ADC7292D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7920" y="3614554"/>
            <a:ext cx="5065776" cy="9886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49A375F-3C15-10E5-CF86-F63AEB583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33704" y="0"/>
            <a:ext cx="1558296" cy="15582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F1CB3FF-D018-6C2C-D74D-0D4DC05512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2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,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3AAB5255-EAF2-1A7C-D103-F0339DEF0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8024" y="470417"/>
            <a:ext cx="2859269" cy="285926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B544442-26DE-BA7F-FBBC-770C44010C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2301" y="932310"/>
            <a:ext cx="5169551" cy="519201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6FFB4748-4BA8-3A7A-F3AC-B8237FC3C7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763" y="1983181"/>
            <a:ext cx="5199937" cy="38872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</a:p>
          <a:p>
            <a:pPr lvl="0"/>
            <a:r>
              <a:rPr lang="en-US" noProof="0" dirty="0"/>
              <a:t>Ut </a:t>
            </a:r>
            <a:r>
              <a:rPr lang="en-US" noProof="0" dirty="0" err="1"/>
              <a:t>enim</a:t>
            </a:r>
            <a:r>
              <a:rPr lang="en-US" noProof="0" dirty="0"/>
              <a:t> ad minim </a:t>
            </a:r>
            <a:r>
              <a:rPr lang="en-US" noProof="0" dirty="0" err="1"/>
              <a:t>veniam</a:t>
            </a:r>
            <a:r>
              <a:rPr lang="en-US" noProof="0" dirty="0"/>
              <a:t>, </a:t>
            </a:r>
            <a:r>
              <a:rPr lang="en-US" noProof="0" dirty="0" err="1"/>
              <a:t>quis</a:t>
            </a:r>
            <a:r>
              <a:rPr lang="en-US" noProof="0" dirty="0"/>
              <a:t> </a:t>
            </a:r>
            <a:r>
              <a:rPr lang="en-US" noProof="0" dirty="0" err="1"/>
              <a:t>nostrud</a:t>
            </a:r>
            <a:r>
              <a:rPr lang="en-US" noProof="0" dirty="0"/>
              <a:t> exercitation </a:t>
            </a:r>
            <a:r>
              <a:rPr lang="en-US" noProof="0" dirty="0" err="1"/>
              <a:t>ullamco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aliquip</a:t>
            </a:r>
            <a:r>
              <a:rPr lang="en-US" noProof="0" dirty="0"/>
              <a:t> ex </a:t>
            </a:r>
            <a:r>
              <a:rPr lang="en-US" noProof="0" dirty="0" err="1"/>
              <a:t>ea</a:t>
            </a:r>
            <a:r>
              <a:rPr lang="en-US" noProof="0" dirty="0"/>
              <a:t> </a:t>
            </a:r>
            <a:r>
              <a:rPr lang="en-US" noProof="0" dirty="0" err="1"/>
              <a:t>commodo</a:t>
            </a:r>
            <a:r>
              <a:rPr lang="en-US" noProof="0" dirty="0"/>
              <a:t> </a:t>
            </a:r>
            <a:r>
              <a:rPr lang="en-US" noProof="0" dirty="0" err="1"/>
              <a:t>consequat</a:t>
            </a:r>
            <a:r>
              <a:rPr lang="en-US" noProof="0" dirty="0"/>
              <a:t>. Duis </a:t>
            </a:r>
            <a:r>
              <a:rPr lang="en-US" noProof="0" dirty="0" err="1"/>
              <a:t>aute</a:t>
            </a:r>
            <a:r>
              <a:rPr lang="en-US" noProof="0" dirty="0"/>
              <a:t> </a:t>
            </a:r>
            <a:r>
              <a:rPr lang="en-US" noProof="0" dirty="0" err="1"/>
              <a:t>irure</a:t>
            </a:r>
            <a:r>
              <a:rPr lang="en-US" noProof="0" dirty="0"/>
              <a:t> dolor in </a:t>
            </a:r>
            <a:r>
              <a:rPr lang="en-US" noProof="0" dirty="0" err="1"/>
              <a:t>reprehenderit</a:t>
            </a:r>
            <a:r>
              <a:rPr lang="en-US" noProof="0" dirty="0"/>
              <a:t> in </a:t>
            </a:r>
            <a:r>
              <a:rPr lang="en-US" noProof="0" dirty="0" err="1"/>
              <a:t>voluptate</a:t>
            </a:r>
            <a:r>
              <a:rPr lang="en-US" noProof="0" dirty="0"/>
              <a:t> </a:t>
            </a:r>
            <a:r>
              <a:rPr lang="en-US" noProof="0" dirty="0" err="1"/>
              <a:t>velit</a:t>
            </a:r>
            <a:r>
              <a:rPr lang="en-US" noProof="0" dirty="0"/>
              <a:t> </a:t>
            </a:r>
            <a:r>
              <a:rPr lang="en-US" noProof="0" dirty="0" err="1"/>
              <a:t>esse</a:t>
            </a:r>
            <a:r>
              <a:rPr lang="en-US" noProof="0" dirty="0"/>
              <a:t> </a:t>
            </a:r>
            <a:r>
              <a:rPr lang="en-US" noProof="0" dirty="0" err="1"/>
              <a:t>cillum</a:t>
            </a:r>
            <a:r>
              <a:rPr lang="en-US" noProof="0" dirty="0"/>
              <a:t> dolore </a:t>
            </a:r>
            <a:r>
              <a:rPr lang="en-US" noProof="0" dirty="0" err="1"/>
              <a:t>eu</a:t>
            </a:r>
            <a:r>
              <a:rPr lang="en-US" noProof="0" dirty="0"/>
              <a:t> </a:t>
            </a:r>
            <a:r>
              <a:rPr lang="en-US" noProof="0" dirty="0" err="1"/>
              <a:t>fugiat</a:t>
            </a:r>
            <a:r>
              <a:rPr lang="en-US" noProof="0" dirty="0"/>
              <a:t> </a:t>
            </a:r>
            <a:r>
              <a:rPr lang="en-US" noProof="0" dirty="0" err="1"/>
              <a:t>nulla</a:t>
            </a:r>
            <a:r>
              <a:rPr lang="en-US" noProof="0" dirty="0"/>
              <a:t> </a:t>
            </a:r>
            <a:r>
              <a:rPr lang="en-US" noProof="0" dirty="0" err="1"/>
              <a:t>pariatur</a:t>
            </a:r>
            <a:r>
              <a:rPr lang="en-US" noProof="0" dirty="0"/>
              <a:t>. </a:t>
            </a:r>
            <a:r>
              <a:rPr lang="en-US" noProof="0" dirty="0" err="1"/>
              <a:t>Excepteur</a:t>
            </a:r>
            <a:r>
              <a:rPr lang="en-US" noProof="0" dirty="0"/>
              <a:t> </a:t>
            </a:r>
            <a:r>
              <a:rPr lang="en-US" noProof="0" dirty="0" err="1"/>
              <a:t>sint</a:t>
            </a:r>
            <a:r>
              <a:rPr lang="en-US" noProof="0" dirty="0"/>
              <a:t> </a:t>
            </a:r>
            <a:r>
              <a:rPr lang="en-US" noProof="0" dirty="0" err="1"/>
              <a:t>occaecat</a:t>
            </a:r>
            <a:r>
              <a:rPr lang="en-US" noProof="0" dirty="0"/>
              <a:t> </a:t>
            </a:r>
            <a:r>
              <a:rPr lang="en-US" noProof="0" dirty="0" err="1"/>
              <a:t>cupidatat</a:t>
            </a:r>
            <a:r>
              <a:rPr lang="en-US" noProof="0" dirty="0"/>
              <a:t> non </a:t>
            </a:r>
            <a:r>
              <a:rPr lang="en-US" noProof="0" dirty="0" err="1"/>
              <a:t>proident</a:t>
            </a:r>
            <a:r>
              <a:rPr lang="en-US" noProof="0" dirty="0"/>
              <a:t>, sunt in culpa qui </a:t>
            </a:r>
            <a:r>
              <a:rPr lang="en-US" noProof="0" dirty="0" err="1"/>
              <a:t>officia</a:t>
            </a:r>
            <a:r>
              <a:rPr lang="en-US" noProof="0" dirty="0"/>
              <a:t> </a:t>
            </a:r>
            <a:r>
              <a:rPr lang="en-US" noProof="0" dirty="0" err="1"/>
              <a:t>deserunt</a:t>
            </a:r>
            <a:r>
              <a:rPr lang="en-US" noProof="0" dirty="0"/>
              <a:t> </a:t>
            </a:r>
            <a:r>
              <a:rPr lang="en-US" noProof="0" dirty="0" err="1"/>
              <a:t>mollit</a:t>
            </a:r>
            <a:r>
              <a:rPr lang="en-US" noProof="0" dirty="0"/>
              <a:t> </a:t>
            </a:r>
            <a:r>
              <a:rPr lang="en-US" noProof="0" dirty="0" err="1"/>
              <a:t>anim</a:t>
            </a:r>
            <a:r>
              <a:rPr lang="en-US" noProof="0" dirty="0"/>
              <a:t> id </a:t>
            </a:r>
            <a:r>
              <a:rPr lang="en-US" noProof="0" dirty="0" err="1"/>
              <a:t>est</a:t>
            </a:r>
            <a:r>
              <a:rPr lang="en-US" noProof="0" dirty="0"/>
              <a:t> </a:t>
            </a:r>
            <a:r>
              <a:rPr lang="en-US" noProof="0" dirty="0" err="1"/>
              <a:t>laborum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aliquip</a:t>
            </a:r>
            <a:r>
              <a:rPr lang="en-US" noProof="0" dirty="0"/>
              <a:t> ex </a:t>
            </a:r>
            <a:r>
              <a:rPr lang="en-US" noProof="0" dirty="0" err="1"/>
              <a:t>ea</a:t>
            </a:r>
            <a:r>
              <a:rPr lang="en-US" noProof="0" dirty="0"/>
              <a:t> </a:t>
            </a:r>
            <a:r>
              <a:rPr lang="en-US" noProof="0" dirty="0" err="1"/>
              <a:t>commodo</a:t>
            </a:r>
            <a:r>
              <a:rPr lang="en-US" noProof="0" dirty="0"/>
              <a:t> </a:t>
            </a:r>
            <a:r>
              <a:rPr lang="en-US" noProof="0" dirty="0" err="1"/>
              <a:t>consequat</a:t>
            </a:r>
            <a:r>
              <a:rPr lang="en-US" noProof="0" dirty="0"/>
              <a:t>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F939E7B-4970-721E-3B0F-AA530913BF34}"/>
              </a:ext>
            </a:extLst>
          </p:cNvPr>
          <p:cNvGrpSpPr/>
          <p:nvPr userDrawn="1"/>
        </p:nvGrpSpPr>
        <p:grpSpPr>
          <a:xfrm rot="16200000" flipV="1">
            <a:off x="1182857" y="5008179"/>
            <a:ext cx="552323" cy="3147321"/>
            <a:chOff x="21306585" y="3846512"/>
            <a:chExt cx="1731995" cy="9869491"/>
          </a:xfrm>
          <a:solidFill>
            <a:schemeClr val="accent1"/>
          </a:solidFill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C0604AAB-3EC7-9E84-2A4D-266AE5A644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5881" b="-5166"/>
            <a:stretch/>
          </p:blipFill>
          <p:spPr>
            <a:xfrm>
              <a:off x="21306585" y="6858003"/>
              <a:ext cx="1720885" cy="6858000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E0B57887-861E-CEF8-DA2F-8AC84F9B68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1244"/>
            <a:stretch/>
          </p:blipFill>
          <p:spPr>
            <a:xfrm rot="5400000">
              <a:off x="20666839" y="4486259"/>
              <a:ext cx="3011488" cy="1731994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3882E62-11A8-94AA-1BB4-F3B4EE108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16" y="749852"/>
            <a:ext cx="5199937" cy="974957"/>
          </a:xfrm>
        </p:spPr>
        <p:txBody>
          <a:bodyPr anchor="t">
            <a:normAutofit/>
          </a:bodyPr>
          <a:lstStyle>
            <a:lvl1pPr>
              <a:defRPr lang="en-US" sz="3600" dirty="0"/>
            </a:lvl1pPr>
          </a:lstStyle>
          <a:p>
            <a:r>
              <a:rPr lang="en-US" dirty="0"/>
              <a:t>A slide with a photo and a paragraph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5D8358F-5F41-5DCF-0CF4-E81A396C87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6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,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4623-CA4F-40D1-83ED-590BD9010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8775" y="730561"/>
            <a:ext cx="6747470" cy="974957"/>
          </a:xfrm>
        </p:spPr>
        <p:txBody>
          <a:bodyPr anchor="t">
            <a:normAutofit/>
          </a:bodyPr>
          <a:lstStyle>
            <a:lvl1pPr>
              <a:defRPr lang="en-US" sz="3600" dirty="0"/>
            </a:lvl1pPr>
          </a:lstStyle>
          <a:p>
            <a:r>
              <a:rPr lang="en-US" dirty="0"/>
              <a:t>A slide with a photo and larger paragraph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D99CF84-601D-3A9D-F2B7-24C5055490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9744" y="1903050"/>
            <a:ext cx="6746501" cy="429557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 Ut </a:t>
            </a:r>
            <a:r>
              <a:rPr lang="en-US" noProof="0" dirty="0" err="1"/>
              <a:t>enim</a:t>
            </a:r>
            <a:r>
              <a:rPr lang="en-US" noProof="0" dirty="0"/>
              <a:t> ad minim </a:t>
            </a:r>
            <a:r>
              <a:rPr lang="en-US" noProof="0" dirty="0" err="1"/>
              <a:t>veniam</a:t>
            </a:r>
            <a:r>
              <a:rPr lang="en-US" noProof="0" dirty="0"/>
              <a:t>, </a:t>
            </a:r>
            <a:r>
              <a:rPr lang="en-US" noProof="0" dirty="0" err="1"/>
              <a:t>quis</a:t>
            </a:r>
            <a:r>
              <a:rPr lang="en-US" noProof="0" dirty="0"/>
              <a:t> </a:t>
            </a:r>
            <a:r>
              <a:rPr lang="en-US" noProof="0" dirty="0" err="1"/>
              <a:t>nostrud</a:t>
            </a:r>
            <a:r>
              <a:rPr lang="en-US" noProof="0" dirty="0"/>
              <a:t> exercitation </a:t>
            </a:r>
            <a:r>
              <a:rPr lang="en-US" noProof="0" dirty="0" err="1"/>
              <a:t>ullamco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aliquip</a:t>
            </a:r>
            <a:r>
              <a:rPr lang="en-US" noProof="0" dirty="0"/>
              <a:t> ex </a:t>
            </a:r>
            <a:r>
              <a:rPr lang="en-US" noProof="0" dirty="0" err="1"/>
              <a:t>ea</a:t>
            </a:r>
            <a:r>
              <a:rPr lang="en-US" noProof="0" dirty="0"/>
              <a:t> </a:t>
            </a:r>
            <a:r>
              <a:rPr lang="en-US" noProof="0" dirty="0" err="1"/>
              <a:t>commodo</a:t>
            </a:r>
            <a:r>
              <a:rPr lang="en-US" noProof="0" dirty="0"/>
              <a:t> </a:t>
            </a:r>
            <a:r>
              <a:rPr lang="en-US" noProof="0" dirty="0" err="1"/>
              <a:t>consequat</a:t>
            </a:r>
            <a:r>
              <a:rPr lang="en-US" noProof="0" dirty="0"/>
              <a:t>. Duis </a:t>
            </a:r>
            <a:r>
              <a:rPr lang="en-US" noProof="0" dirty="0" err="1"/>
              <a:t>aute</a:t>
            </a:r>
            <a:r>
              <a:rPr lang="en-US" noProof="0" dirty="0"/>
              <a:t> </a:t>
            </a:r>
            <a:r>
              <a:rPr lang="en-US" noProof="0" dirty="0" err="1"/>
              <a:t>irure</a:t>
            </a:r>
            <a:r>
              <a:rPr lang="en-US" noProof="0" dirty="0"/>
              <a:t> dolor in </a:t>
            </a:r>
            <a:r>
              <a:rPr lang="en-US" noProof="0" dirty="0" err="1"/>
              <a:t>reprehenderit</a:t>
            </a:r>
            <a:r>
              <a:rPr lang="en-US" noProof="0" dirty="0"/>
              <a:t> in </a:t>
            </a:r>
            <a:r>
              <a:rPr lang="en-US" noProof="0" dirty="0" err="1"/>
              <a:t>voluptate</a:t>
            </a:r>
            <a:r>
              <a:rPr lang="en-US" noProof="0" dirty="0"/>
              <a:t> </a:t>
            </a:r>
            <a:r>
              <a:rPr lang="en-US" noProof="0" dirty="0" err="1"/>
              <a:t>velit</a:t>
            </a:r>
            <a:r>
              <a:rPr lang="en-US" noProof="0" dirty="0"/>
              <a:t> </a:t>
            </a:r>
            <a:r>
              <a:rPr lang="en-US" noProof="0" dirty="0" err="1"/>
              <a:t>esse</a:t>
            </a:r>
            <a:r>
              <a:rPr lang="en-US" noProof="0" dirty="0"/>
              <a:t> </a:t>
            </a:r>
            <a:r>
              <a:rPr lang="en-US" noProof="0" dirty="0" err="1"/>
              <a:t>cillum</a:t>
            </a:r>
            <a:r>
              <a:rPr lang="en-US" noProof="0" dirty="0"/>
              <a:t> dolore </a:t>
            </a:r>
            <a:r>
              <a:rPr lang="en-US" noProof="0" dirty="0" err="1"/>
              <a:t>eu</a:t>
            </a:r>
            <a:r>
              <a:rPr lang="en-US" noProof="0" dirty="0"/>
              <a:t> </a:t>
            </a:r>
            <a:r>
              <a:rPr lang="en-US" noProof="0" dirty="0" err="1"/>
              <a:t>fugiat</a:t>
            </a:r>
            <a:r>
              <a:rPr lang="en-US" noProof="0" dirty="0"/>
              <a:t> </a:t>
            </a:r>
            <a:r>
              <a:rPr lang="en-US" noProof="0" dirty="0" err="1"/>
              <a:t>nulla</a:t>
            </a:r>
            <a:r>
              <a:rPr lang="en-US" noProof="0" dirty="0"/>
              <a:t> </a:t>
            </a:r>
            <a:r>
              <a:rPr lang="en-US" noProof="0" dirty="0" err="1"/>
              <a:t>pariatur</a:t>
            </a:r>
            <a:r>
              <a:rPr lang="en-US" noProof="0" dirty="0"/>
              <a:t>. </a:t>
            </a:r>
          </a:p>
          <a:p>
            <a:pPr lvl="0"/>
            <a:r>
              <a:rPr lang="en-US" noProof="0" dirty="0" err="1"/>
              <a:t>Excepteur</a:t>
            </a:r>
            <a:r>
              <a:rPr lang="en-US" noProof="0" dirty="0"/>
              <a:t> </a:t>
            </a:r>
            <a:r>
              <a:rPr lang="en-US" noProof="0" dirty="0" err="1"/>
              <a:t>sint</a:t>
            </a:r>
            <a:r>
              <a:rPr lang="en-US" noProof="0" dirty="0"/>
              <a:t> </a:t>
            </a:r>
            <a:r>
              <a:rPr lang="en-US" noProof="0" dirty="0" err="1"/>
              <a:t>occaecat</a:t>
            </a:r>
            <a:r>
              <a:rPr lang="en-US" noProof="0" dirty="0"/>
              <a:t> </a:t>
            </a:r>
            <a:r>
              <a:rPr lang="en-US" noProof="0" dirty="0" err="1"/>
              <a:t>cupidatat</a:t>
            </a:r>
            <a:r>
              <a:rPr lang="en-US" noProof="0" dirty="0"/>
              <a:t> non </a:t>
            </a:r>
            <a:r>
              <a:rPr lang="en-US" noProof="0" dirty="0" err="1"/>
              <a:t>proident</a:t>
            </a:r>
            <a:r>
              <a:rPr lang="en-US" noProof="0" dirty="0"/>
              <a:t>, sunt in culpa qui </a:t>
            </a:r>
            <a:r>
              <a:rPr lang="en-US" noProof="0" dirty="0" err="1"/>
              <a:t>officia</a:t>
            </a:r>
            <a:r>
              <a:rPr lang="en-US" noProof="0" dirty="0"/>
              <a:t> </a:t>
            </a:r>
            <a:r>
              <a:rPr lang="en-US" noProof="0" dirty="0" err="1"/>
              <a:t>deserunt</a:t>
            </a:r>
            <a:r>
              <a:rPr lang="en-US" noProof="0" dirty="0"/>
              <a:t> </a:t>
            </a:r>
            <a:r>
              <a:rPr lang="en-US" noProof="0" dirty="0" err="1"/>
              <a:t>mollit</a:t>
            </a:r>
            <a:r>
              <a:rPr lang="en-US" noProof="0" dirty="0"/>
              <a:t> </a:t>
            </a:r>
            <a:r>
              <a:rPr lang="en-US" noProof="0" dirty="0" err="1"/>
              <a:t>anim</a:t>
            </a:r>
            <a:r>
              <a:rPr lang="en-US" noProof="0" dirty="0"/>
              <a:t> id </a:t>
            </a:r>
            <a:r>
              <a:rPr lang="en-US" noProof="0" dirty="0" err="1"/>
              <a:t>est</a:t>
            </a:r>
            <a:r>
              <a:rPr lang="en-US" noProof="0" dirty="0"/>
              <a:t> </a:t>
            </a:r>
            <a:r>
              <a:rPr lang="en-US" noProof="0" dirty="0" err="1"/>
              <a:t>laborum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aliquip</a:t>
            </a:r>
            <a:r>
              <a:rPr lang="en-US" noProof="0" dirty="0"/>
              <a:t> ex </a:t>
            </a:r>
            <a:r>
              <a:rPr lang="en-US" noProof="0" dirty="0" err="1"/>
              <a:t>ea</a:t>
            </a:r>
            <a:r>
              <a:rPr lang="en-US" noProof="0" dirty="0"/>
              <a:t> </a:t>
            </a:r>
            <a:r>
              <a:rPr lang="en-US" noProof="0" dirty="0" err="1"/>
              <a:t>commodo</a:t>
            </a:r>
            <a:r>
              <a:rPr lang="en-US" noProof="0" dirty="0"/>
              <a:t> </a:t>
            </a:r>
            <a:r>
              <a:rPr lang="en-US" noProof="0" dirty="0" err="1"/>
              <a:t>consequat</a:t>
            </a:r>
            <a:r>
              <a:rPr lang="en-US" noProof="0" dirty="0"/>
              <a:t>. 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</a:p>
          <a:p>
            <a:pPr lvl="0"/>
            <a:r>
              <a:rPr lang="en-US" noProof="0" dirty="0"/>
              <a:t>Ut </a:t>
            </a:r>
            <a:r>
              <a:rPr lang="en-US" noProof="0" dirty="0" err="1"/>
              <a:t>enim</a:t>
            </a:r>
            <a:r>
              <a:rPr lang="en-US" noProof="0" dirty="0"/>
              <a:t> ad minim </a:t>
            </a:r>
            <a:r>
              <a:rPr lang="en-US" noProof="0" dirty="0" err="1"/>
              <a:t>veniam</a:t>
            </a:r>
            <a:r>
              <a:rPr lang="en-US" noProof="0" dirty="0"/>
              <a:t>, </a:t>
            </a:r>
            <a:r>
              <a:rPr lang="en-US" noProof="0" dirty="0" err="1"/>
              <a:t>quis</a:t>
            </a:r>
            <a:r>
              <a:rPr lang="en-US" noProof="0" dirty="0"/>
              <a:t> </a:t>
            </a:r>
            <a:r>
              <a:rPr lang="en-US" noProof="0" dirty="0" err="1"/>
              <a:t>nostrud</a:t>
            </a:r>
            <a:r>
              <a:rPr lang="en-US" noProof="0" dirty="0"/>
              <a:t> exercitation </a:t>
            </a:r>
            <a:r>
              <a:rPr lang="en-US" noProof="0" dirty="0" err="1"/>
              <a:t>ullamco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aliquip</a:t>
            </a:r>
            <a:r>
              <a:rPr lang="en-US" noProof="0" dirty="0"/>
              <a:t> ex </a:t>
            </a:r>
            <a:r>
              <a:rPr lang="en-US" noProof="0" dirty="0" err="1"/>
              <a:t>ea</a:t>
            </a:r>
            <a:r>
              <a:rPr lang="en-US" noProof="0" dirty="0"/>
              <a:t> </a:t>
            </a:r>
            <a:r>
              <a:rPr lang="en-US" noProof="0" dirty="0" err="1"/>
              <a:t>commodo</a:t>
            </a:r>
            <a:r>
              <a:rPr lang="en-US" noProof="0" dirty="0"/>
              <a:t> </a:t>
            </a:r>
            <a:r>
              <a:rPr lang="en-US" noProof="0" dirty="0" err="1"/>
              <a:t>consequat</a:t>
            </a:r>
            <a:r>
              <a:rPr lang="en-US" noProof="0" dirty="0"/>
              <a:t>. Duis </a:t>
            </a:r>
            <a:r>
              <a:rPr lang="en-US" noProof="0" dirty="0" err="1"/>
              <a:t>aute</a:t>
            </a:r>
            <a:r>
              <a:rPr lang="en-US" noProof="0" dirty="0"/>
              <a:t> </a:t>
            </a:r>
            <a:r>
              <a:rPr lang="en-US" noProof="0" dirty="0" err="1"/>
              <a:t>irure</a:t>
            </a:r>
            <a:r>
              <a:rPr lang="en-US" noProof="0" dirty="0"/>
              <a:t> dolor in </a:t>
            </a:r>
            <a:r>
              <a:rPr lang="en-US" noProof="0" dirty="0" err="1"/>
              <a:t>reprehenderit</a:t>
            </a:r>
            <a:r>
              <a:rPr lang="en-US" noProof="0" dirty="0"/>
              <a:t>.</a:t>
            </a:r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E2F1F0F7-FBAF-AC69-FEC5-90F4355870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242816" cy="68580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C0363EE-4604-C09C-27BE-793604AA1B41}"/>
              </a:ext>
            </a:extLst>
          </p:cNvPr>
          <p:cNvGrpSpPr/>
          <p:nvPr userDrawn="1"/>
        </p:nvGrpSpPr>
        <p:grpSpPr>
          <a:xfrm flipH="1">
            <a:off x="9179073" y="0"/>
            <a:ext cx="3147322" cy="552323"/>
            <a:chOff x="-107434" y="-4"/>
            <a:chExt cx="3147322" cy="552323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B55F9515-4466-2C46-CFD1-53897D60A42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5881" b="-5166"/>
            <a:stretch/>
          </p:blipFill>
          <p:spPr>
            <a:xfrm rot="5400000">
              <a:off x="711664" y="-819101"/>
              <a:ext cx="548780" cy="2186975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03D138A6-E77D-893F-C1D4-1D7ED16EEB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1244"/>
            <a:stretch/>
          </p:blipFill>
          <p:spPr>
            <a:xfrm rot="10800000">
              <a:off x="2079543" y="-4"/>
              <a:ext cx="960345" cy="552323"/>
            </a:xfrm>
            <a:prstGeom prst="rect">
              <a:avLst/>
            </a:prstGeom>
          </p:spPr>
        </p:pic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3764A708-B103-61A0-B087-5D2862397B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1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, Option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7543C-4D3C-288B-7517-82446B7E88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3368" y="3368674"/>
            <a:ext cx="3377213" cy="2299648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AD6107-E794-9CF4-BF51-F26FA4B035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100" y="3368674"/>
            <a:ext cx="3376598" cy="229964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9E272F-2B17-422C-8BCD-00BDEDCDF809}"/>
              </a:ext>
            </a:extLst>
          </p:cNvPr>
          <p:cNvSpPr txBox="1">
            <a:spLocks/>
          </p:cNvSpPr>
          <p:nvPr userDrawn="1"/>
        </p:nvSpPr>
        <p:spPr>
          <a:xfrm>
            <a:off x="392654" y="2286000"/>
            <a:ext cx="2872292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856195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4494CDF-B005-2079-D817-E3CC0B48FE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260715" cy="685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5FCB34-4DB8-04E5-902B-82DED7B74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7496" y="1347301"/>
            <a:ext cx="7078202" cy="177527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 Slide with a photo and bulleted lists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7C6FE4B-11D2-2B90-2FE2-40C84B44F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009935" y="5710681"/>
            <a:ext cx="764880" cy="152975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D846BE2-52CD-8172-A926-8097B7611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54" b="8556"/>
          <a:stretch/>
        </p:blipFill>
        <p:spPr>
          <a:xfrm rot="10800000">
            <a:off x="4627496" y="-1"/>
            <a:ext cx="7564504" cy="13473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D0C89E-110A-2400-C76F-3A6B224EC7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,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3A0BA4-D666-3DF5-0E32-817D30DB5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942" y="341312"/>
            <a:ext cx="5599113" cy="57384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669038A-39FB-E013-39C6-890637B52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93" y="341312"/>
            <a:ext cx="5599113" cy="57384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E663D9-1A1B-ECE4-D65D-964B861DD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64AB59D-2D6E-2AFA-27A9-01F7EAC5FC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671898" y="1564812"/>
            <a:ext cx="357421" cy="970121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F58A47C-0DA8-5C55-F614-F50AC9785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1782310" y="6184439"/>
            <a:ext cx="357421" cy="4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1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,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2E663D9-1A1B-ECE4-D65D-964B861DD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F0FBADE-95CB-9D58-488D-3C3FE8F92B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9638" y="3197289"/>
            <a:ext cx="2725888" cy="2737731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557C42-F1E6-05B2-FD14-5A6A7A10B08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8717" y="234053"/>
            <a:ext cx="4441988" cy="4461286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C0345ED9-2164-1C67-6200-94A5CFA9B0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2072" y="1943304"/>
            <a:ext cx="6278903" cy="9749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D4D2CC-4D25-1BAD-F3DC-20E1025E6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1125" y="757146"/>
            <a:ext cx="6278903" cy="974957"/>
          </a:xfrm>
        </p:spPr>
        <p:txBody>
          <a:bodyPr anchor="t">
            <a:normAutofit/>
          </a:bodyPr>
          <a:lstStyle>
            <a:lvl1pPr>
              <a:defRPr lang="en-US" sz="3600" dirty="0"/>
            </a:lvl1pPr>
          </a:lstStyle>
          <a:p>
            <a:r>
              <a:rPr lang="en-US" dirty="0"/>
              <a:t>A slide with 2 photos and a title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E95FB839-A525-E054-3B8C-E12B0D829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54" b="8556"/>
          <a:stretch/>
        </p:blipFill>
        <p:spPr>
          <a:xfrm>
            <a:off x="1" y="5201722"/>
            <a:ext cx="9299274" cy="1656278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8ADD4B11-19E3-BFBA-5CC7-FD34A8974A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37928" y="3311623"/>
            <a:ext cx="1154072" cy="23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66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,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608240B-ED26-E144-E240-4078D6DDE0CE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CA6A3346-9653-DAE4-779D-1EE45447B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85" y="6301918"/>
            <a:ext cx="1604004" cy="280953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D38494AC-F3F8-0820-0668-45EA280364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6400" y="509247"/>
            <a:ext cx="1734449" cy="1734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C4874-8660-E19F-4094-94255F148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116" y="365125"/>
            <a:ext cx="4281323" cy="27495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 Slide with 2 photos and </a:t>
            </a:r>
            <a:br>
              <a:rPr lang="en-US" dirty="0"/>
            </a:br>
            <a:r>
              <a:rPr lang="en-US" dirty="0"/>
              <a:t>bulleted lists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B18596-15E1-5918-A817-DFF46E829E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888" y="3743325"/>
            <a:ext cx="3540126" cy="2252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175EAC8-E5D0-40B1-C999-E032795AC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3868" y="3743325"/>
            <a:ext cx="3540126" cy="2252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3BB2EE8-104A-BEBF-867A-44B09A4C5B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0849" y="3743325"/>
            <a:ext cx="3540126" cy="225236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CA745D-B31A-22E5-725E-609BF83599CB}"/>
              </a:ext>
            </a:extLst>
          </p:cNvPr>
          <p:cNvCxnSpPr/>
          <p:nvPr userDrawn="1"/>
        </p:nvCxnSpPr>
        <p:spPr>
          <a:xfrm>
            <a:off x="496116" y="3429000"/>
            <a:ext cx="10857683" cy="0"/>
          </a:xfrm>
          <a:prstGeom prst="line">
            <a:avLst/>
          </a:prstGeom>
          <a:ln w="19050" cap="rnd">
            <a:solidFill>
              <a:srgbClr val="3F929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759AD2E-3254-9B3E-B5BC-56A6F35636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79299" y="909359"/>
            <a:ext cx="2185546" cy="2201561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44A65576-4FBC-7381-7523-9349890120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09773" y="275128"/>
            <a:ext cx="2944329" cy="2957121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760394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,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2E663D9-1A1B-ECE4-D65D-964B861DD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C0345ED9-2164-1C67-6200-94A5CFA9B0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2124" y="1030820"/>
            <a:ext cx="6255619" cy="19194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</a:p>
          <a:p>
            <a:pPr lvl="0"/>
            <a:r>
              <a:rPr lang="en-US" noProof="0" dirty="0"/>
              <a:t>Ut </a:t>
            </a:r>
            <a:r>
              <a:rPr lang="en-US" noProof="0" dirty="0" err="1"/>
              <a:t>enim</a:t>
            </a:r>
            <a:r>
              <a:rPr lang="en-US" noProof="0" dirty="0"/>
              <a:t> ad minim dolore </a:t>
            </a:r>
            <a:r>
              <a:rPr lang="en-US" noProof="0" dirty="0" err="1"/>
              <a:t>eu</a:t>
            </a:r>
            <a:r>
              <a:rPr lang="en-US" noProof="0" dirty="0"/>
              <a:t> </a:t>
            </a:r>
            <a:r>
              <a:rPr lang="en-US" noProof="0" dirty="0" err="1"/>
              <a:t>fugiat</a:t>
            </a:r>
            <a:r>
              <a:rPr lang="en-US" noProof="0" dirty="0"/>
              <a:t> </a:t>
            </a:r>
            <a:r>
              <a:rPr lang="en-US" noProof="0" dirty="0" err="1"/>
              <a:t>nulla</a:t>
            </a:r>
            <a:r>
              <a:rPr lang="en-US" noProof="0" dirty="0"/>
              <a:t> </a:t>
            </a:r>
            <a:r>
              <a:rPr lang="en-US" noProof="0" dirty="0" err="1"/>
              <a:t>pariatur</a:t>
            </a:r>
            <a:r>
              <a:rPr lang="en-US" noProof="0" dirty="0"/>
              <a:t>. </a:t>
            </a:r>
            <a:r>
              <a:rPr lang="en-US" noProof="0" dirty="0" err="1"/>
              <a:t>Excepteur</a:t>
            </a:r>
            <a:r>
              <a:rPr lang="en-US" noProof="0" dirty="0"/>
              <a:t> </a:t>
            </a:r>
            <a:r>
              <a:rPr lang="en-US" noProof="0" dirty="0" err="1"/>
              <a:t>sint</a:t>
            </a:r>
            <a:r>
              <a:rPr lang="en-US" noProof="0" dirty="0"/>
              <a:t> </a:t>
            </a:r>
            <a:r>
              <a:rPr lang="en-US" noProof="0" dirty="0" err="1"/>
              <a:t>occaecat</a:t>
            </a:r>
            <a:r>
              <a:rPr lang="en-US" noProof="0" dirty="0"/>
              <a:t>, sunt in culpa qui.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D4D2CC-4D25-1BAD-F3DC-20E1025E6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821" y="1030819"/>
            <a:ext cx="3637531" cy="1919414"/>
          </a:xfrm>
        </p:spPr>
        <p:txBody>
          <a:bodyPr anchor="t">
            <a:normAutofit/>
          </a:bodyPr>
          <a:lstStyle>
            <a:lvl1pPr>
              <a:defRPr lang="en-US" sz="3600" dirty="0"/>
            </a:lvl1pPr>
          </a:lstStyle>
          <a:p>
            <a:r>
              <a:rPr lang="en-US" dirty="0"/>
              <a:t>A slide with 3 photos and a paragraph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407A25D-DBB7-51DA-F5E9-6168EE5A6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820" y="3243532"/>
            <a:ext cx="3637532" cy="2760453"/>
          </a:xfrm>
          <a:solidFill>
            <a:schemeClr val="tx2"/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0934266B-9BBF-B1B8-922E-9217B02C56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2124" y="3243532"/>
            <a:ext cx="3447751" cy="2760453"/>
          </a:xfrm>
          <a:solidFill>
            <a:schemeClr val="tx2"/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51BCF94-EB90-DB7A-40B6-19A77AC14B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4648" y="3243532"/>
            <a:ext cx="3637532" cy="2760453"/>
          </a:xfrm>
          <a:solidFill>
            <a:schemeClr val="tx2"/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FE65D727-E742-1748-223A-D462F7B31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54" b="8556"/>
          <a:stretch/>
        </p:blipFill>
        <p:spPr>
          <a:xfrm flipH="1" flipV="1">
            <a:off x="3473962" y="0"/>
            <a:ext cx="8718038" cy="15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3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usines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5A307A1-6909-8A6B-CDB0-E08177941C20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36175A-AE87-89F4-12D5-D18571B83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10A18EB-6EC2-5895-5680-81B8F71D99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7293047-1BE3-8711-E0B8-E485E5BC4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BE72640-DEE6-E30D-F737-8757821AC1A2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E60587EA-0A83-B9E5-1E6E-4904029A46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16514D1F-400E-E5CC-42BB-4DC5E07F2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72BF9A46-B687-0CE6-B7CA-9A41296ED8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0CA2F7-C671-8878-49EE-E63B5D431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pic>
        <p:nvPicPr>
          <p:cNvPr id="13" name="Picture 12" descr="A close-up of a doctor and nurse&#10;&#10;Description automatically generated">
            <a:extLst>
              <a:ext uri="{FF2B5EF4-FFF2-40B4-BE49-F238E27FC236}">
                <a16:creationId xmlns:a16="http://schemas.microsoft.com/office/drawing/2014/main" id="{E840D63F-2AC2-C982-5027-193A6BF2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4" r="32280"/>
          <a:stretch/>
        </p:blipFill>
        <p:spPr>
          <a:xfrm>
            <a:off x="0" y="0"/>
            <a:ext cx="4072632" cy="6858000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153319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,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D3B2B55B-063A-19CB-B176-4EF0E640A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4667" y="2334457"/>
            <a:ext cx="2020086" cy="20200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E663D9-1A1B-ECE4-D65D-964B861DDC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F0FBADE-95CB-9D58-488D-3C3FE8F92B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11551" y="442581"/>
            <a:ext cx="3240685" cy="3254765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557C42-F1E6-05B2-FD14-5A6A7A10B08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15200" y="3806045"/>
            <a:ext cx="2725505" cy="2737346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0D8D285-705C-2BF1-EA7C-4F5E6E28C1A7}"/>
              </a:ext>
            </a:extLst>
          </p:cNvPr>
          <p:cNvGrpSpPr/>
          <p:nvPr userDrawn="1"/>
        </p:nvGrpSpPr>
        <p:grpSpPr>
          <a:xfrm rot="5400000">
            <a:off x="1306501" y="-1413939"/>
            <a:ext cx="601888" cy="3429759"/>
            <a:chOff x="21306585" y="3846512"/>
            <a:chExt cx="1731995" cy="9869491"/>
          </a:xfrm>
          <a:solidFill>
            <a:schemeClr val="tx2"/>
          </a:solidFill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2A0A4511-FA0B-5087-ABFC-775917DFDE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881" b="-5166"/>
            <a:stretch/>
          </p:blipFill>
          <p:spPr>
            <a:xfrm>
              <a:off x="21306585" y="6858003"/>
              <a:ext cx="1720885" cy="685800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C4DCA311-5817-AE3D-2E3F-CEE5B43188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71244"/>
            <a:stretch/>
          </p:blipFill>
          <p:spPr>
            <a:xfrm rot="5400000">
              <a:off x="20666839" y="4486259"/>
              <a:ext cx="3011488" cy="1731994"/>
            </a:xfrm>
            <a:prstGeom prst="rect">
              <a:avLst/>
            </a:prstGeom>
          </p:spPr>
        </p:pic>
      </p:grp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C0345ED9-2164-1C67-6200-94A5CFA9B0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763" y="2832847"/>
            <a:ext cx="4587845" cy="31711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D4D2CC-4D25-1BAD-F3DC-20E1025E6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16" y="925009"/>
            <a:ext cx="4587845" cy="1576992"/>
          </a:xfrm>
        </p:spPr>
        <p:txBody>
          <a:bodyPr anchor="t">
            <a:normAutofit/>
          </a:bodyPr>
          <a:lstStyle>
            <a:lvl1pPr>
              <a:defRPr lang="en-US" sz="3600" dirty="0"/>
            </a:lvl1pPr>
          </a:lstStyle>
          <a:p>
            <a:r>
              <a:rPr lang="en-US" dirty="0"/>
              <a:t>A slide with 3 photos and a paragraph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697D8C0-7045-C75E-F146-60FFFA993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38415" y="1687537"/>
            <a:ext cx="2409785" cy="2420254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661885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,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3DFBF6-454F-031F-56FB-C42E27F298BC}"/>
              </a:ext>
            </a:extLst>
          </p:cNvPr>
          <p:cNvSpPr/>
          <p:nvPr userDrawn="1"/>
        </p:nvSpPr>
        <p:spPr>
          <a:xfrm>
            <a:off x="0" y="-1"/>
            <a:ext cx="3918747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3CD2AE-3CDF-EB91-FC8B-81FCA3B472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2674" y="297466"/>
            <a:ext cx="3337673" cy="1865972"/>
          </a:xfrm>
          <a:solidFill>
            <a:schemeClr val="accent1">
              <a:lumMod val="7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7543C-4D3C-288B-7517-82446B7E88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1050" y="2245058"/>
            <a:ext cx="3282950" cy="388442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AD6107-E794-9CF4-BF51-F26FA4B035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8031" y="2245058"/>
            <a:ext cx="3282950" cy="3884421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4305ADCD-9A1D-F355-7585-DF254D10B4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2674" y="2460905"/>
            <a:ext cx="3337673" cy="1865972"/>
          </a:xfrm>
          <a:solidFill>
            <a:schemeClr val="accent1">
              <a:lumMod val="7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A6A0CA2B-62E1-38E5-2C4C-FFFBE8E6A2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99486" y="4624344"/>
            <a:ext cx="3337673" cy="1865972"/>
          </a:xfrm>
          <a:solidFill>
            <a:schemeClr val="accent1">
              <a:lumMod val="7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15CE139-A549-6539-26EA-837AD96C3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2A80539-B069-D04E-72C2-672848F58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1001554" y="0"/>
            <a:ext cx="1190445" cy="1190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19ACC-2429-D9D8-ADD4-D5F48D80A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1050" y="942694"/>
            <a:ext cx="7069931" cy="974957"/>
          </a:xfrm>
        </p:spPr>
        <p:txBody>
          <a:bodyPr anchor="t">
            <a:normAutofit/>
          </a:bodyPr>
          <a:lstStyle>
            <a:lvl1pPr>
              <a:defRPr lang="en-US" sz="3600" dirty="0"/>
            </a:lvl1pPr>
          </a:lstStyle>
          <a:p>
            <a:r>
              <a:rPr lang="en-US" dirty="0"/>
              <a:t>A slide with 3 photos and bulleted lists</a:t>
            </a:r>
          </a:p>
        </p:txBody>
      </p:sp>
    </p:spTree>
    <p:extLst>
      <p:ext uri="{BB962C8B-B14F-4D97-AF65-F5344CB8AC3E}">
        <p14:creationId xmlns:p14="http://schemas.microsoft.com/office/powerpoint/2010/main" val="1282447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,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669038A-39FB-E013-39C6-890637B52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93" y="341313"/>
            <a:ext cx="5599113" cy="2729692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E663D9-1A1B-ECE4-D65D-964B861DD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64AB59D-2D6E-2AFA-27A9-01F7EAC5FC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671898" y="1564812"/>
            <a:ext cx="357421" cy="970121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F58A47C-0DA8-5C55-F614-F50AC9785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1782310" y="6184439"/>
            <a:ext cx="357421" cy="461960"/>
          </a:xfrm>
          <a:prstGeom prst="rect">
            <a:avLst/>
          </a:prstGeom>
        </p:spPr>
      </p:pic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0776385-8E6C-9C25-CD83-A51E569DB2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495" y="341313"/>
            <a:ext cx="5599113" cy="2729692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5319936-B1E4-9CD5-8EE5-97B062082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393" y="3308800"/>
            <a:ext cx="5599113" cy="2729692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48D45667-1019-01A5-2EBD-4B70C17A0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495" y="3308800"/>
            <a:ext cx="5599113" cy="2729692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33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,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4623-CA4F-40D1-83ED-590BD9010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3" y="3723565"/>
            <a:ext cx="5584678" cy="119044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 Slide with 4 photos and a paragraph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394408A8-DEF6-3D02-1841-F06AE84761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3661" y="515250"/>
            <a:ext cx="2673673" cy="2592238"/>
          </a:xfrm>
          <a:solidFill>
            <a:schemeClr val="tx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76D4ABE-FA33-9802-A00C-41C0E94F19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653" y="515250"/>
            <a:ext cx="2673673" cy="2592238"/>
          </a:xfrm>
          <a:solidFill>
            <a:schemeClr val="tx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68DD125-F095-3ABA-7056-882FC87AB3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4669" y="515250"/>
            <a:ext cx="2673673" cy="2592238"/>
          </a:xfrm>
          <a:solidFill>
            <a:schemeClr val="tx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74CFD4-F56B-7378-2B81-D5032B42F2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5676" y="515250"/>
            <a:ext cx="2673673" cy="2592238"/>
          </a:xfrm>
          <a:solidFill>
            <a:schemeClr val="tx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0774E2-9310-C5F6-C0AD-0AFE1D59F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8A4049C4-B75B-E3FB-853B-6A8B87EA04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4669" y="3723564"/>
            <a:ext cx="5584678" cy="2125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</a:p>
          <a:p>
            <a:pPr lvl="0"/>
            <a:r>
              <a:rPr lang="en-US" noProof="0" dirty="0"/>
              <a:t>Ut </a:t>
            </a:r>
            <a:r>
              <a:rPr lang="en-US" noProof="0" dirty="0" err="1"/>
              <a:t>enim</a:t>
            </a:r>
            <a:r>
              <a:rPr lang="en-US" noProof="0" dirty="0"/>
              <a:t> ad minim </a:t>
            </a:r>
            <a:r>
              <a:rPr lang="en-US" noProof="0" dirty="0" err="1"/>
              <a:t>veniam</a:t>
            </a:r>
            <a:r>
              <a:rPr lang="en-US" noProof="0" dirty="0"/>
              <a:t>, </a:t>
            </a:r>
            <a:r>
              <a:rPr lang="en-US" noProof="0" dirty="0" err="1"/>
              <a:t>quis</a:t>
            </a:r>
            <a:r>
              <a:rPr lang="en-US" noProof="0" dirty="0"/>
              <a:t> </a:t>
            </a:r>
            <a:r>
              <a:rPr lang="en-US" noProof="0" dirty="0" err="1"/>
              <a:t>nostrud</a:t>
            </a:r>
            <a:r>
              <a:rPr lang="en-US" noProof="0" dirty="0"/>
              <a:t> exercitation </a:t>
            </a:r>
            <a:r>
              <a:rPr lang="en-US" noProof="0" dirty="0" err="1"/>
              <a:t>ullamco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aliquip</a:t>
            </a:r>
            <a:r>
              <a:rPr lang="en-US" noProof="0" dirty="0"/>
              <a:t> ex </a:t>
            </a:r>
            <a:r>
              <a:rPr lang="en-US" noProof="0" dirty="0" err="1"/>
              <a:t>ea</a:t>
            </a:r>
            <a:r>
              <a:rPr lang="en-US" noProof="0" dirty="0"/>
              <a:t> </a:t>
            </a:r>
            <a:r>
              <a:rPr lang="en-US" noProof="0" dirty="0" err="1"/>
              <a:t>commodo</a:t>
            </a:r>
            <a:r>
              <a:rPr lang="en-US" noProof="0" dirty="0"/>
              <a:t> </a:t>
            </a:r>
            <a:r>
              <a:rPr lang="en-US" noProof="0" dirty="0" err="1"/>
              <a:t>consequat</a:t>
            </a:r>
            <a:r>
              <a:rPr lang="en-US" noProof="0" dirty="0"/>
              <a:t>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F612688D-9EA4-0560-F705-CEAA595BA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54" b="8556"/>
          <a:stretch/>
        </p:blipFill>
        <p:spPr>
          <a:xfrm rot="10800000" flipH="1" flipV="1">
            <a:off x="0" y="5305245"/>
            <a:ext cx="8718038" cy="15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15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hotos,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D95B2-6B92-9CF0-7FFB-44C6F9F49CA2}"/>
              </a:ext>
            </a:extLst>
          </p:cNvPr>
          <p:cNvSpPr/>
          <p:nvPr userDrawn="1"/>
        </p:nvSpPr>
        <p:spPr>
          <a:xfrm>
            <a:off x="0" y="0"/>
            <a:ext cx="39187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E4623-CA4F-40D1-83ED-590BD9010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4" y="515250"/>
            <a:ext cx="3247694" cy="2164340"/>
          </a:xfrm>
        </p:spPr>
        <p:txBody>
          <a:bodyPr anchor="t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 Slide with 4 photos and bulleted lists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394408A8-DEF6-3D02-1841-F06AE84761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5611" y="515250"/>
            <a:ext cx="3445364" cy="25922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76D4ABE-FA33-9802-A00C-41C0E94F19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9402" y="515250"/>
            <a:ext cx="3445364" cy="25922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68DD125-F095-3ABA-7056-882FC87AB3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5611" y="3429000"/>
            <a:ext cx="3445364" cy="25922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74CFD4-F56B-7378-2B81-D5032B42F2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79402" y="3429000"/>
            <a:ext cx="3445364" cy="25922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DE0FD13-57F1-37CD-802C-58DA940A2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653" y="3005592"/>
            <a:ext cx="3247694" cy="301564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Bulleted list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Bulleted list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E0774E2-9310-C5F6-C0AD-0AFE1D59F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37" y="6169587"/>
            <a:ext cx="1748138" cy="491663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A48FA96-8169-EC15-C3C6-D5BD37FB9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667555"/>
            <a:ext cx="1190445" cy="11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38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ist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ED5D-6882-58CE-A48F-7AFDDE856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4640" y="1548895"/>
            <a:ext cx="7622721" cy="3254602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“Click here to add an impactful quote, significant statistic, or important fact.”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E70534-803D-EAD6-2335-ED0F25E111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13" y="5108184"/>
            <a:ext cx="7713662" cy="331787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Additional smaller text can go here.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E9DB96E-3F12-F009-5B24-9F3542A3B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148" b="17833"/>
          <a:stretch/>
        </p:blipFill>
        <p:spPr>
          <a:xfrm>
            <a:off x="0" y="0"/>
            <a:ext cx="2004646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598F226-7812-7A76-93A3-D99CB9AD2F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5836" y="197017"/>
            <a:ext cx="976165" cy="1952329"/>
          </a:xfrm>
          <a:prstGeom prst="rect">
            <a:avLst/>
          </a:prstGeom>
        </p:spPr>
      </p:pic>
      <p:sp>
        <p:nvSpPr>
          <p:cNvPr id="6" name="SAF Phoenix 2023">
            <a:extLst>
              <a:ext uri="{FF2B5EF4-FFF2-40B4-BE49-F238E27FC236}">
                <a16:creationId xmlns:a16="http://schemas.microsoft.com/office/drawing/2014/main" id="{5362AF60-6747-C1ED-3466-47752AE68740}"/>
              </a:ext>
            </a:extLst>
          </p:cNvPr>
          <p:cNvSpPr txBox="1"/>
          <p:nvPr userDrawn="1"/>
        </p:nvSpPr>
        <p:spPr>
          <a:xfrm>
            <a:off x="9179073" y="6383952"/>
            <a:ext cx="2377172" cy="2308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>
              <a:defRPr sz="1800"/>
            </a:lvl1pPr>
          </a:lstStyle>
          <a:p>
            <a:pPr algn="r"/>
            <a:r>
              <a:rPr lang="es-ES" sz="900" b="0" i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ACVIM FORUM </a:t>
            </a:r>
            <a:r>
              <a:rPr lang="es-ES" sz="900" b="0" i="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2025</a:t>
            </a:r>
            <a:endParaRPr sz="900" b="0" i="0" dirty="0">
              <a:solidFill>
                <a:schemeClr val="tx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28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63A5EF7-215C-DA14-FF6F-52769BA43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9" y="4762"/>
            <a:ext cx="2918248" cy="291824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FFED490-D94B-648C-4839-0D107316C4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13572" y="0"/>
            <a:ext cx="1578429" cy="157842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BAEEDE7-0C47-98AF-84F2-2604DB8B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153" b="18627"/>
          <a:stretch/>
        </p:blipFill>
        <p:spPr>
          <a:xfrm>
            <a:off x="138997" y="4478572"/>
            <a:ext cx="12053003" cy="2374667"/>
          </a:xfrm>
          <a:prstGeom prst="rect">
            <a:avLst/>
          </a:prstGeom>
        </p:spPr>
      </p:pic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3A0DEA51-5F94-32DD-559D-9AB14DD376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723564"/>
            <a:ext cx="5221857" cy="20388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, </a:t>
            </a:r>
            <a:r>
              <a:rPr lang="en-US" noProof="0" dirty="0" err="1"/>
              <a:t>consectetur</a:t>
            </a:r>
            <a:r>
              <a:rPr lang="en-US" noProof="0" dirty="0"/>
              <a:t> </a:t>
            </a:r>
            <a:r>
              <a:rPr lang="en-US" noProof="0" dirty="0" err="1"/>
              <a:t>adipiscing</a:t>
            </a:r>
            <a:r>
              <a:rPr lang="en-US" noProof="0" dirty="0"/>
              <a:t> </a:t>
            </a:r>
            <a:r>
              <a:rPr lang="en-US" noProof="0" dirty="0" err="1"/>
              <a:t>elit</a:t>
            </a:r>
            <a:r>
              <a:rPr lang="en-US" noProof="0" dirty="0"/>
              <a:t>, sed do </a:t>
            </a:r>
            <a:r>
              <a:rPr lang="en-US" noProof="0" dirty="0" err="1"/>
              <a:t>eiusmod</a:t>
            </a:r>
            <a:r>
              <a:rPr lang="en-US" noProof="0" dirty="0"/>
              <a:t> </a:t>
            </a:r>
            <a:r>
              <a:rPr lang="en-US" noProof="0" dirty="0" err="1"/>
              <a:t>tempor</a:t>
            </a:r>
            <a:r>
              <a:rPr lang="en-US" noProof="0" dirty="0"/>
              <a:t> </a:t>
            </a:r>
            <a:r>
              <a:rPr lang="en-US" noProof="0" dirty="0" err="1"/>
              <a:t>incididunt</a:t>
            </a:r>
            <a:r>
              <a:rPr lang="en-US" noProof="0" dirty="0"/>
              <a:t> </a:t>
            </a:r>
            <a:r>
              <a:rPr lang="en-US" noProof="0" dirty="0" err="1"/>
              <a:t>ut</a:t>
            </a:r>
            <a:r>
              <a:rPr lang="en-US" noProof="0" dirty="0"/>
              <a:t> labore et dolore magna </a:t>
            </a:r>
            <a:r>
              <a:rPr lang="en-US" noProof="0" dirty="0" err="1"/>
              <a:t>aliqua</a:t>
            </a:r>
            <a:r>
              <a:rPr lang="en-US" noProof="0" dirty="0"/>
              <a:t>. </a:t>
            </a:r>
          </a:p>
          <a:p>
            <a:pPr lvl="0"/>
            <a:r>
              <a:rPr lang="en-US" noProof="0" dirty="0"/>
              <a:t>Ut </a:t>
            </a:r>
            <a:r>
              <a:rPr lang="en-US" noProof="0" dirty="0" err="1"/>
              <a:t>enim</a:t>
            </a:r>
            <a:r>
              <a:rPr lang="en-US" noProof="0" dirty="0"/>
              <a:t> ad minim </a:t>
            </a:r>
            <a:r>
              <a:rPr lang="en-US" noProof="0" dirty="0" err="1"/>
              <a:t>veniam</a:t>
            </a:r>
            <a:r>
              <a:rPr lang="en-US" noProof="0" dirty="0"/>
              <a:t>, </a:t>
            </a:r>
            <a:r>
              <a:rPr lang="en-US" noProof="0" dirty="0" err="1"/>
              <a:t>quis</a:t>
            </a:r>
            <a:r>
              <a:rPr lang="en-US" noProof="0" dirty="0"/>
              <a:t> </a:t>
            </a:r>
            <a:r>
              <a:rPr lang="en-US" noProof="0" dirty="0" err="1"/>
              <a:t>nostrud</a:t>
            </a:r>
            <a:r>
              <a:rPr lang="en-US" noProof="0" dirty="0"/>
              <a:t> exercitation </a:t>
            </a:r>
            <a:r>
              <a:rPr lang="en-US" noProof="0" dirty="0" err="1"/>
              <a:t>ullamco</a:t>
            </a:r>
            <a:r>
              <a:rPr lang="en-US" noProof="0" dirty="0"/>
              <a:t> </a:t>
            </a:r>
            <a:r>
              <a:rPr lang="en-US" noProof="0" dirty="0" err="1"/>
              <a:t>laboris</a:t>
            </a:r>
            <a:r>
              <a:rPr lang="en-US" noProof="0" dirty="0"/>
              <a:t> nisi </a:t>
            </a:r>
            <a:r>
              <a:rPr lang="en-US" noProof="0" dirty="0" err="1"/>
              <a:t>ut</a:t>
            </a:r>
            <a:r>
              <a:rPr lang="en-US" noProof="0" dirty="0"/>
              <a:t> </a:t>
            </a:r>
            <a:r>
              <a:rPr lang="en-US" noProof="0" dirty="0" err="1"/>
              <a:t>aliquip</a:t>
            </a:r>
            <a:r>
              <a:rPr lang="en-US" noProof="0" dirty="0"/>
              <a:t> ex </a:t>
            </a:r>
            <a:r>
              <a:rPr lang="en-US" noProof="0" dirty="0" err="1"/>
              <a:t>ea</a:t>
            </a:r>
            <a:r>
              <a:rPr lang="en-US" noProof="0" dirty="0"/>
              <a:t> </a:t>
            </a:r>
            <a:r>
              <a:rPr lang="en-US" noProof="0" dirty="0" err="1"/>
              <a:t>commodo</a:t>
            </a:r>
            <a:r>
              <a:rPr lang="en-US" noProof="0" dirty="0"/>
              <a:t> </a:t>
            </a:r>
            <a:r>
              <a:rPr lang="en-US" noProof="0" dirty="0" err="1"/>
              <a:t>consequat</a:t>
            </a:r>
            <a:r>
              <a:rPr lang="en-US" noProof="0" dirty="0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7552F9-E35B-3AF3-D1B0-91E56F873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4196" y="1767631"/>
            <a:ext cx="7073661" cy="1578429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 / </a:t>
            </a:r>
            <a:br>
              <a:rPr lang="en-US" dirty="0"/>
            </a:br>
            <a:r>
              <a:rPr lang="en-US" dirty="0"/>
              <a:t>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3701030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406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a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B03C4B9-1721-F3D1-9417-51D275638938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D68AC0B-7EDF-02C1-F813-3675065D5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260D4F8-BD7C-57AA-B816-5236B4C23E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7A9468E-5EA2-5E53-96DF-D14BA8362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CD34C4D-D86D-E4E6-A81E-1778B2727CBE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221C3ACF-3516-BF3F-2524-EF5F3107D9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601E28CA-3AF4-8F33-A8E0-196601208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3E4DDFAA-6C16-0EB2-7D0C-861727D62D7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85F0B70-A099-488D-0D41-E7F8B646F9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78" y="949"/>
            <a:ext cx="4072631" cy="6858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5745C156-4E8C-927B-1AF9-F3C25E510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1606733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CB5F00F-C6AF-6B88-A8F0-16902552C549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2B6E80-4860-52F7-ACEC-4587EC7B0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CF66E05-C24D-15D7-71E5-5F2454F64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BAD4C6D-39A4-EC97-0707-26A9D84FD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BF809FA-32ED-E2A1-AA5B-621EB08BBC06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8ECF4C38-2432-8386-3A12-98F80F542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89BCD6C9-F754-DD01-FE37-2CA81F15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3A487341-994B-5A3E-9095-CEA8AFA85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5780C42-0EC3-D968-74DE-17A5AD7EBFD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79" y="0"/>
            <a:ext cx="4072631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66313B1-8221-33BF-0291-3773FCF79C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3301190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o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A43A977-B040-6C1B-A14D-653E62D610B2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73190B-6A85-3867-D440-1911CD117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B460480-804C-A659-CD62-E844C35956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5D048CD-23E5-C32F-F862-F96ABA5090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A3E58A8-A2C3-2EAC-38A4-EDCC1FE93102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BE4119A4-869F-FAC7-3830-B51AAF50CF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3C3D556F-26CA-7127-D0E2-27F64FC6D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A6EA0DD4-D6D3-2C5B-FEC6-A281B3B7BA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1106B3-474B-E0B7-32BA-A02B32615DA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2631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29FDD71-1E73-072B-35ED-F95C83C634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428203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Goa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D4CA22C-1924-C97F-A563-864109076F38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C3F109-9070-748C-0F7D-2C7268B1D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DD12120-B773-B38E-202B-E599CAAC2D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859564F-05F2-4E11-0E78-F4AF444724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5FCEDA-DEA4-38DA-CC15-7E3A1FCD6DBF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695F72F3-0408-F0C0-A908-D4E48BC55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792EF1BB-DDD8-F4A7-525C-05800CCC2B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CAED082-0441-6BBF-386D-5A269CA8D0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ECC99E3-C7B6-4A61-4977-F3D99B55FF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2631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4B80E8F-9170-2340-F1B4-BBC737432B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2419646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or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E074540-DFD8-945B-BB60-E3D6DC91E569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F40087-AC85-D1DE-5B08-B4DC8348D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9DC8C51-6C4A-A9EA-9846-3C67A555D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F7F1E9-B745-3269-834D-0BFEA51A6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B7AB5A0-9A9B-85A8-A126-3271479D18A5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CD1615BE-4C8B-5C1B-EFA5-8B01628E9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000EFE97-7B1D-AE94-91C4-55AF1B28B4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832016F8-FA4C-3EB3-8FBE-721D9896E32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97B4D0A-DBF8-6D37-A2C8-FFA1FE9150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" y="0"/>
            <a:ext cx="4072631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BACB24D-CA9D-1AE2-D026-9AA910E519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2927854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Researc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BB1E93C-789C-152A-2959-98C70B00CF3A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126A6B-2ADE-10BE-2480-BBF484D7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78AF17-4231-D11D-2C38-CFC4084F89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2DBBC67-4126-045F-2AB4-A984FDC26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E65AC92-BE70-466B-60BA-74F82FA0F9E2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CC607DC3-6B62-6DFA-0FFC-BD04547EDF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AD394F2B-E0DD-B365-FAA2-EB7DC4750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AA9DC1FB-52BE-56D9-A033-A0CCAAD2DA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1F8E12E-0631-F2DA-286A-C127AEF84A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2631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10218D3-EC8A-D88A-A0AE-3EB0480DA3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2458916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ellbe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14D2AEF-EAC9-03B7-DD86-45694F9A8186}"/>
              </a:ext>
            </a:extLst>
          </p:cNvPr>
          <p:cNvSpPr/>
          <p:nvPr userDrawn="1"/>
        </p:nvSpPr>
        <p:spPr>
          <a:xfrm>
            <a:off x="0" y="4745672"/>
            <a:ext cx="12191999" cy="21123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F144C0-0487-7819-BC13-B84D5FAD6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67" y="846338"/>
            <a:ext cx="6122904" cy="172206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6A18B3E-6C6F-EA55-17BF-8C7427BA73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4943" y="5776005"/>
            <a:ext cx="6274733" cy="49942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| Time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826A82D-F885-8417-ABB3-33E6FB427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4943" y="5083202"/>
            <a:ext cx="6274734" cy="610301"/>
          </a:xfrm>
        </p:spPr>
        <p:txBody>
          <a:bodyPr anchor="t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Name(s)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58636BF-08AF-C96A-FCF1-35E72BD99B5E}"/>
              </a:ext>
            </a:extLst>
          </p:cNvPr>
          <p:cNvGrpSpPr/>
          <p:nvPr userDrawn="1"/>
        </p:nvGrpSpPr>
        <p:grpSpPr>
          <a:xfrm>
            <a:off x="9232153" y="3431424"/>
            <a:ext cx="2628496" cy="3426576"/>
            <a:chOff x="17015606" y="3846512"/>
            <a:chExt cx="6022976" cy="7851709"/>
          </a:xfrm>
          <a:solidFill>
            <a:schemeClr val="tx2"/>
          </a:solidFill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D39E1DA3-336A-9F22-484A-FADBAFDC3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29422"/>
            <a:stretch/>
          </p:blipFill>
          <p:spPr>
            <a:xfrm>
              <a:off x="20343596" y="6858000"/>
              <a:ext cx="2683873" cy="4840221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21D6DF24-DDC3-C632-6DE3-F175B12CAA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8521350" y="2340768"/>
              <a:ext cx="3011488" cy="6022976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49C62979-BBFC-5A6C-23E9-E47F0D41D9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0027" r="5169" b="23096"/>
          <a:stretch/>
        </p:blipFill>
        <p:spPr>
          <a:xfrm>
            <a:off x="6727371" y="380208"/>
            <a:ext cx="5006286" cy="34801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9C6D294-5A2E-0C0E-948D-994CC0F58D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" y="0"/>
            <a:ext cx="4072631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041EF0F-85B4-9266-E6AD-6D29E025FD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4944" y="2425427"/>
            <a:ext cx="7450856" cy="1614310"/>
          </a:xfrm>
        </p:spPr>
        <p:txBody>
          <a:bodyPr anchor="t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</p:spTree>
    <p:extLst>
      <p:ext uri="{BB962C8B-B14F-4D97-AF65-F5344CB8AC3E}">
        <p14:creationId xmlns:p14="http://schemas.microsoft.com/office/powerpoint/2010/main" val="3029766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130D19-E765-4520-9CB5-A38883D5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155A5-A42B-4B45-8D7B-2664E29E9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58CC-7D22-4E1E-B190-52D884CAE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D69E3-6159-422F-9101-13BE516E0591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BB245-C522-4E99-9C59-74C59F6DA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28097-1CB7-4C6A-A2FC-8F9883A10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DFF03-8EE7-4FF9-BDF9-6B2894696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8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60" r:id="rId3"/>
    <p:sldLayoutId id="2147483662" r:id="rId4"/>
    <p:sldLayoutId id="2147483661" r:id="rId5"/>
    <p:sldLayoutId id="2147483674" r:id="rId6"/>
    <p:sldLayoutId id="2147483675" r:id="rId7"/>
    <p:sldLayoutId id="2147483676" r:id="rId8"/>
    <p:sldLayoutId id="2147483677" r:id="rId9"/>
    <p:sldLayoutId id="2147483650" r:id="rId10"/>
    <p:sldLayoutId id="2147483657" r:id="rId11"/>
    <p:sldLayoutId id="2147483672" r:id="rId12"/>
    <p:sldLayoutId id="2147483673" r:id="rId13"/>
    <p:sldLayoutId id="2147483665" r:id="rId14"/>
    <p:sldLayoutId id="2147483670" r:id="rId15"/>
    <p:sldLayoutId id="2147483667" r:id="rId16"/>
    <p:sldLayoutId id="2147483679" r:id="rId17"/>
    <p:sldLayoutId id="2147483668" r:id="rId18"/>
    <p:sldLayoutId id="2147483681" r:id="rId19"/>
    <p:sldLayoutId id="2147483680" r:id="rId20"/>
    <p:sldLayoutId id="2147483671" r:id="rId21"/>
    <p:sldLayoutId id="2147483682" r:id="rId22"/>
    <p:sldLayoutId id="2147483663" r:id="rId23"/>
    <p:sldLayoutId id="2147483683" r:id="rId24"/>
    <p:sldLayoutId id="2147483664" r:id="rId25"/>
    <p:sldLayoutId id="2147483684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5D822-C393-9E06-AE3D-660DE73F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942F4B-B94C-3097-26A0-16F7B822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1" y="559200"/>
            <a:ext cx="11229996" cy="4503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 - </a:t>
            </a:r>
            <a:r>
              <a:rPr lang="en-US" sz="2400" b="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Delete this slide from final presentation</a:t>
            </a:r>
            <a:endParaRPr lang="en-US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80C491-E1D3-DC1D-CFFF-750BAA37FAD6}"/>
              </a:ext>
            </a:extLst>
          </p:cNvPr>
          <p:cNvSpPr txBox="1"/>
          <p:nvPr/>
        </p:nvSpPr>
        <p:spPr>
          <a:xfrm>
            <a:off x="481002" y="1200620"/>
            <a:ext cx="5596720" cy="4404347"/>
          </a:xfrm>
          <a:prstGeom prst="rect">
            <a:avLst/>
          </a:prstGeom>
          <a:noFill/>
        </p:spPr>
        <p:txBody>
          <a:bodyPr wrap="square" numCol="1" spcCol="288000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kern="100" dirty="0">
                <a:latin typeface="Arial" panose="020B0604020202020204" pitchFamily="34" charset="0"/>
                <a:cs typeface="Arial" panose="020B0604020202020204" pitchFamily="34" charset="0"/>
              </a:rPr>
              <a:t>Choose a title slide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From the Home tab at the top of the page, select New Slide and choose one of the nine title slides.</a:t>
            </a:r>
          </a:p>
          <a:p>
            <a:pPr marL="0" indent="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Fill in the required slides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Title Slide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Speaker Disclosure slide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Questions/Final slide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Build your presentation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the rest of the example layouts provided as a guide for building your presentation. Add a new slide template by selecting New Slide from the Home tab.</a:t>
            </a:r>
          </a:p>
        </p:txBody>
      </p:sp>
    </p:spTree>
    <p:extLst>
      <p:ext uri="{BB962C8B-B14F-4D97-AF65-F5344CB8AC3E}">
        <p14:creationId xmlns:p14="http://schemas.microsoft.com/office/powerpoint/2010/main" val="3480846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61ED1686-F00A-74BF-1A82-16C4E6E2D7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29F188-DA80-43D6-5FB7-9E1A374392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A10622-A5A0-FC8B-7676-2D569EFA70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6320578-A5D5-E478-85C3-C2C1C557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7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A8DD6-2F95-EFCD-3583-1E141ED1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1DE2BC-33CE-9566-1998-B61F8F1270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endParaRPr lang="en-U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12F4DC-3DC6-7747-542D-73979836A0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5ACD6E-1EAB-BCEE-B332-72300C57F2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95FAB672-8AFC-D493-EDD6-61C0A0221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D1D8B8C5-49AB-5E41-9958-39EEE45D5F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7CD4C80-97D5-B4AC-573B-684A215D02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697B293-1341-7F86-91D0-CC2451F6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CF8AE0D5-87DA-B65E-4310-8F08780E86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75B04FC6-CE61-671D-05EB-81675DC062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90D2CF40-2825-2E3C-3317-6B8DE03063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DC8258EA-E5C9-F4E9-FBD6-6AD41752A7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F22FD0-87D8-AB84-207A-B38101D15F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BEA91C-AB32-7D85-9244-97DA5B1C35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F9736BD-8273-6D94-E35D-AC83A521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EEB883F7-AE25-3416-A162-FE44FEC7BF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0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4A6A6C5A-4D78-9DF0-621D-5BBE9B982A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B07B6E-D940-ABEA-79CA-DACD1BC975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endParaRPr lang="en-U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B5D5B2-999B-6D55-571E-A0A8817BAA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endParaRPr lang="en-U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B400469E-28AF-B3D4-0427-F2D1A37B63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9B017652-BBEA-B322-0135-3A807834933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D2793E0-2BF5-468E-2910-D1C04B4F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37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77589061-D344-A148-8D7D-A7986A1C37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B27F24F-620B-27FF-7629-8B7F3C524A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111C84A-399C-5B46-073D-96851D63CA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247C827C-9058-B04C-BD1A-88FD17156E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00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9C03A-4783-6186-D8F5-A63376BC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C3B30E0-190A-C119-6B69-0B4F5A0530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17E29C1-70EF-F168-DC02-B58F7E4182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6895A30-0607-2B01-950C-487B45D881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91D1B460-FA9B-ECD3-6F44-61D1727D94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1482485-33CE-1FDF-DEF4-CD93A7F7BE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25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0A651-5BBC-D237-8E41-12E12AEA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183068-F905-9C66-DE8A-66C42F412E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DBD38D9-0234-097E-3C38-98E17D41C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44DC00D3-E8E1-CBAB-B007-229991EA49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46E8AA13-C692-6146-8E5F-C1C4756DB9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0DBA122-95BE-5374-7DB4-AA50E0670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4206693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7C2B5-C063-C604-B2DE-1C9BE056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DFE3B3-0E33-8DBB-BA77-6751A8F7E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331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9D93DB1-F658-8B02-A56E-1369CA9A915C}"/>
              </a:ext>
            </a:extLst>
          </p:cNvPr>
          <p:cNvSpPr txBox="1">
            <a:spLocks/>
          </p:cNvSpPr>
          <p:nvPr/>
        </p:nvSpPr>
        <p:spPr>
          <a:xfrm>
            <a:off x="754218" y="1848536"/>
            <a:ext cx="7354887" cy="29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115374"/>
                </a:solidFill>
              </a:rPr>
              <a:t>MORE POWERFUL THAN APPLAUSE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115374"/>
                </a:solidFill>
              </a:rPr>
              <a:t>After this session concludes, please use the mobile app to complete a session evaluation.</a:t>
            </a:r>
          </a:p>
        </p:txBody>
      </p:sp>
      <p:pic>
        <p:nvPicPr>
          <p:cNvPr id="5" name="Gráfico 13">
            <a:extLst>
              <a:ext uri="{FF2B5EF4-FFF2-40B4-BE49-F238E27FC236}">
                <a16:creationId xmlns:a16="http://schemas.microsoft.com/office/drawing/2014/main" id="{2C9FEEF4-4C85-A3E0-39D0-DF9EC8387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54" b="8556"/>
          <a:stretch/>
        </p:blipFill>
        <p:spPr>
          <a:xfrm flipH="1" flipV="1">
            <a:off x="3473962" y="-1"/>
            <a:ext cx="8718038" cy="1552755"/>
          </a:xfrm>
          <a:prstGeom prst="rect">
            <a:avLst/>
          </a:prstGeom>
        </p:spPr>
      </p:pic>
      <p:pic>
        <p:nvPicPr>
          <p:cNvPr id="6" name="Gráfico 19">
            <a:extLst>
              <a:ext uri="{FF2B5EF4-FFF2-40B4-BE49-F238E27FC236}">
                <a16:creationId xmlns:a16="http://schemas.microsoft.com/office/drawing/2014/main" id="{8B223B8D-6238-BDEC-8E5C-A90515853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0316683" y="5477931"/>
            <a:ext cx="924431" cy="18488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C4FAE2-519E-2596-D2FF-8D49673C49B6}"/>
              </a:ext>
            </a:extLst>
          </p:cNvPr>
          <p:cNvGrpSpPr/>
          <p:nvPr/>
        </p:nvGrpSpPr>
        <p:grpSpPr>
          <a:xfrm>
            <a:off x="-1" y="5175458"/>
            <a:ext cx="8499316" cy="657843"/>
            <a:chOff x="-1" y="3815481"/>
            <a:chExt cx="8499316" cy="657843"/>
          </a:xfrm>
          <a:solidFill>
            <a:srgbClr val="A0CE2E"/>
          </a:solidFill>
        </p:grpSpPr>
        <p:sp>
          <p:nvSpPr>
            <p:cNvPr id="8" name="Flowchart: Delay 7">
              <a:extLst>
                <a:ext uri="{FF2B5EF4-FFF2-40B4-BE49-F238E27FC236}">
                  <a16:creationId xmlns:a16="http://schemas.microsoft.com/office/drawing/2014/main" id="{606B4BEB-A6F5-47BA-C75B-9EDDEF221258}"/>
                </a:ext>
              </a:extLst>
            </p:cNvPr>
            <p:cNvSpPr/>
            <p:nvPr/>
          </p:nvSpPr>
          <p:spPr>
            <a:xfrm>
              <a:off x="7841473" y="3815482"/>
              <a:ext cx="657842" cy="657842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CA2F76-2FB1-F07D-E5EA-0710E0E3A067}"/>
                </a:ext>
              </a:extLst>
            </p:cNvPr>
            <p:cNvSpPr/>
            <p:nvPr/>
          </p:nvSpPr>
          <p:spPr>
            <a:xfrm>
              <a:off x="-1" y="3815481"/>
              <a:ext cx="7841473" cy="657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lnSpc>
                  <a:spcPct val="100000"/>
                </a:lnSpc>
                <a:buNone/>
              </a:pPr>
              <a:endParaRPr 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6D42181-26F2-8200-3A8A-E4744B0CDDB4}"/>
              </a:ext>
            </a:extLst>
          </p:cNvPr>
          <p:cNvSpPr txBox="1"/>
          <p:nvPr/>
        </p:nvSpPr>
        <p:spPr>
          <a:xfrm>
            <a:off x="780529" y="5293401"/>
            <a:ext cx="73548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1153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feedback helps improve educational programming.</a:t>
            </a:r>
          </a:p>
        </p:txBody>
      </p:sp>
    </p:spTree>
    <p:extLst>
      <p:ext uri="{BB962C8B-B14F-4D97-AF65-F5344CB8AC3E}">
        <p14:creationId xmlns:p14="http://schemas.microsoft.com/office/powerpoint/2010/main" val="25384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68EE-39FF-ECD5-032D-94B0612AE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69D124-3017-2A8F-27F4-26EA7939C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1" y="559200"/>
            <a:ext cx="11229996" cy="4503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- </a:t>
            </a:r>
            <a:r>
              <a:rPr lang="en-US" sz="2400" b="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Delete this slide from final presentation</a:t>
            </a:r>
            <a:endParaRPr lang="en-US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268ECB-4379-2726-D222-470FD8392D20}"/>
              </a:ext>
            </a:extLst>
          </p:cNvPr>
          <p:cNvSpPr txBox="1"/>
          <p:nvPr/>
        </p:nvSpPr>
        <p:spPr>
          <a:xfrm>
            <a:off x="481002" y="1200620"/>
            <a:ext cx="5596720" cy="5055230"/>
          </a:xfrm>
          <a:prstGeom prst="rect">
            <a:avLst/>
          </a:prstGeom>
          <a:noFill/>
        </p:spPr>
        <p:txBody>
          <a:bodyPr wrap="square" numCol="1" spcCol="28800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to update images</a:t>
            </a:r>
            <a:endParaRPr lang="es-MX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Click on the photo, go to the “Picture Format” tab, and select the “Change Picture” button.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to duplicate slides (2 options)</a:t>
            </a:r>
            <a:endParaRPr lang="es-MX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Home tab, select “New Slide” then click “Duplicate Selected Slides”.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left navigation, right click desired slide and select “Duplicate Slide”.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Tips to remember</a:t>
            </a:r>
            <a:endParaRPr lang="es-MX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images that aren’t blurry or pixelated.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Check your spelling and grammar.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Keep your slides simple: Break up large amounts of content into multiple slides and limit the amount of text by listing main points and keywords.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E56243-13DA-2DD8-67B9-AF556695E9DF}"/>
              </a:ext>
            </a:extLst>
          </p:cNvPr>
          <p:cNvSpPr txBox="1"/>
          <p:nvPr/>
        </p:nvSpPr>
        <p:spPr>
          <a:xfrm>
            <a:off x="6114280" y="1200620"/>
            <a:ext cx="5674244" cy="5244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Keep Accessibility in mind</a:t>
            </a:r>
            <a:endParaRPr lang="es-MX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 text easy to see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the provided template font (Arial) </a:t>
            </a:r>
            <a:b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readability.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Ensure text has good color contrast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underline, italics and bold sparingly.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go below 18-point for main slide content.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clear text alternatives for non-textual content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alt text to images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Ensure each slide has a unique and descriptive title.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labels to charts and graphs; do not use color as the only method to distinguish information.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captions or descriptions for audio </a:t>
            </a:r>
            <a:b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 video.</a:t>
            </a:r>
            <a:endParaRPr lang="es-MX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52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DD9B0E3-5FE5-0D81-9EA3-F236962C6D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Speaker Name(s) &amp; Credentials</a:t>
            </a:r>
          </a:p>
          <a:p>
            <a:r>
              <a:rPr lang="en-US" dirty="0"/>
              <a:t>Company/Organization</a:t>
            </a:r>
          </a:p>
          <a:p>
            <a:r>
              <a:rPr lang="en-US" dirty="0"/>
              <a:t>Email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0813E18-A2A8-C661-C2DA-154ECBF5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3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6A1C6B4-62EC-C764-BCEB-444DB9A1B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7" r="1"/>
          <a:stretch/>
        </p:blipFill>
        <p:spPr>
          <a:xfrm>
            <a:off x="-18990" y="338056"/>
            <a:ext cx="3645736" cy="53384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8C250D-4720-4C95-8992-C48DCBDB2B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0357" y="1057783"/>
            <a:ext cx="10060537" cy="5101858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800" dirty="0">
                <a:solidFill>
                  <a:srgbClr val="115374"/>
                </a:solidFill>
              </a:rPr>
              <a:t>&lt; Insert Speaker Name &gt;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FINANCIAL DISCLOSURE: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800" dirty="0">
                <a:solidFill>
                  <a:srgbClr val="115374"/>
                </a:solidFill>
              </a:rPr>
              <a:t>&lt; Insert description of relationship with commercial supporter including specific name &gt;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rgbClr val="115374"/>
                </a:solidFill>
                <a:latin typeface="Arial" pitchFamily="34" charset="0"/>
                <a:cs typeface="Arial" pitchFamily="34" charset="0"/>
              </a:rPr>
              <a:t>Includes the service you provide (or role played) in exchange for some form of compensation, such as (but not limited to) grant recipient, research support/contracts, consulting relationships, board member, advisory committee, speaker, investments.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115374"/>
                </a:solidFill>
                <a:latin typeface="Arial" pitchFamily="34" charset="0"/>
                <a:cs typeface="Arial" pitchFamily="34" charset="0"/>
              </a:rPr>
              <a:t>Example: Grant/Research Support – ABC Pharmaceuticals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115374"/>
                </a:solidFill>
                <a:latin typeface="Arial" pitchFamily="34" charset="0"/>
                <a:cs typeface="Arial" pitchFamily="34" charset="0"/>
              </a:rPr>
              <a:t>Example: Consulting Engagement – XYZ Company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115374"/>
                </a:solidFill>
                <a:latin typeface="Arial" pitchFamily="34" charset="0"/>
                <a:cs typeface="Arial" pitchFamily="34" charset="0"/>
              </a:rPr>
              <a:t>Example: No relevant financial exists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</a:rPr>
              <a:t>UNLABELED/UNAPPROVED USES DISCLOSURE: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800" dirty="0">
                <a:solidFill>
                  <a:srgbClr val="115374"/>
                </a:solidFill>
              </a:rPr>
              <a:t>&lt; Insert description of intended unlabeled/unapproved use in presentation &gt;</a:t>
            </a:r>
            <a:endParaRPr lang="en-US" sz="1800" dirty="0">
              <a:solidFill>
                <a:srgbClr val="115374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115374"/>
                </a:solidFill>
                <a:latin typeface="Arial" pitchFamily="34" charset="0"/>
                <a:cs typeface="Arial" pitchFamily="34" charset="0"/>
              </a:rPr>
              <a:t>Example: I will discuss results of clinical trial for the following agents that are currently NOT approved for use in animals.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115374"/>
                </a:solidFill>
                <a:latin typeface="Arial" pitchFamily="34" charset="0"/>
                <a:cs typeface="Arial" pitchFamily="34" charset="0"/>
              </a:rPr>
              <a:t>Example: None.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i="1" dirty="0">
                <a:solidFill>
                  <a:srgbClr val="115374"/>
                </a:solidFill>
                <a:latin typeface="Arial" pitchFamily="34" charset="0"/>
                <a:cs typeface="Arial" pitchFamily="34" charset="0"/>
              </a:rPr>
              <a:t>Repeat for all speakers (include all on one slide or duplicate slide and repeat)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D18EA-B133-5B6E-96EF-65A6C4CA1611}"/>
              </a:ext>
            </a:extLst>
          </p:cNvPr>
          <p:cNvSpPr txBox="1"/>
          <p:nvPr/>
        </p:nvSpPr>
        <p:spPr>
          <a:xfrm>
            <a:off x="3626746" y="410232"/>
            <a:ext cx="7993754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1153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D9D36D5-6D85-A536-8CFF-6EF748D0BB58}"/>
              </a:ext>
            </a:extLst>
          </p:cNvPr>
          <p:cNvSpPr txBox="1"/>
          <p:nvPr/>
        </p:nvSpPr>
        <p:spPr>
          <a:xfrm>
            <a:off x="570359" y="374143"/>
            <a:ext cx="301840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Disclosure</a:t>
            </a:r>
          </a:p>
        </p:txBody>
      </p:sp>
    </p:spTree>
    <p:extLst>
      <p:ext uri="{BB962C8B-B14F-4D97-AF65-F5344CB8AC3E}">
        <p14:creationId xmlns:p14="http://schemas.microsoft.com/office/powerpoint/2010/main" val="307434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36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E616-7D88-C991-2F5B-FBDEA548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6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3A0E1-9654-1D09-2D26-ECB8703C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658759-0813-C7A5-C2A2-E114649B6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EB4105-AF65-CCE7-F0EF-8069279709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15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666D7B35-CF5D-277F-9C8F-7D7578519C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2CC1E5-7D5F-DFAA-9766-4CB188F089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E28A068-46A1-D03F-97CC-B0D7D9626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7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BF73AAA-8995-7561-FD0C-3F740CFAB2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C2831B-9CF1-E3EC-55EE-56AED79A79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  <a:p>
            <a:r>
              <a:rPr lang="en-US" dirty="0"/>
              <a:t>Bulleted list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5FEEABD4-754E-E32C-5FF9-DDC6F4C2CE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1C8E357-F556-9FDA-E6B0-D0353ADC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6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8BD02962-4B05-7EBB-592B-EC9EFA77FB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8BFB3-FA6B-2DDF-39EA-6B885ECE20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02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CVIM Forum 2025">
      <a:dk1>
        <a:srgbClr val="186993"/>
      </a:dk1>
      <a:lt1>
        <a:srgbClr val="B2CCD8"/>
      </a:lt1>
      <a:dk2>
        <a:srgbClr val="DAE9EF"/>
      </a:dk2>
      <a:lt2>
        <a:srgbClr val="FFFFFF"/>
      </a:lt2>
      <a:accent1>
        <a:srgbClr val="FF4030"/>
      </a:accent1>
      <a:accent2>
        <a:srgbClr val="FF9700"/>
      </a:accent2>
      <a:accent3>
        <a:srgbClr val="A0CE2E"/>
      </a:accent3>
      <a:accent4>
        <a:srgbClr val="E5BD15"/>
      </a:accent4>
      <a:accent5>
        <a:srgbClr val="FFEBB3"/>
      </a:accent5>
      <a:accent6>
        <a:srgbClr val="FFAB93"/>
      </a:accent6>
      <a:hlink>
        <a:srgbClr val="186992"/>
      </a:hlink>
      <a:folHlink>
        <a:srgbClr val="FF9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b351b8-bcb3-4232-a37f-70fdfe5902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BBC597B1986A4FB0F2D15AAD1A69F6" ma:contentTypeVersion="16" ma:contentTypeDescription="Create a new document." ma:contentTypeScope="" ma:versionID="98dd97a2c149daaea11c60857d1641b5">
  <xsd:schema xmlns:xsd="http://www.w3.org/2001/XMLSchema" xmlns:xs="http://www.w3.org/2001/XMLSchema" xmlns:p="http://schemas.microsoft.com/office/2006/metadata/properties" xmlns:ns3="f151113b-b907-4b79-86af-707879512386" xmlns:ns4="dbb351b8-bcb3-4232-a37f-70fdfe590217" targetNamespace="http://schemas.microsoft.com/office/2006/metadata/properties" ma:root="true" ma:fieldsID="9e3bd4029ed5862b654f9b94ff3e976e" ns3:_="" ns4:_="">
    <xsd:import namespace="f151113b-b907-4b79-86af-707879512386"/>
    <xsd:import namespace="dbb351b8-bcb3-4232-a37f-70fdfe5902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1113b-b907-4b79-86af-7078795123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b351b8-bcb3-4232-a37f-70fdfe5902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736AEF-1281-43A6-A8FE-EA09F363A33C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f151113b-b907-4b79-86af-707879512386"/>
    <ds:schemaRef ds:uri="dbb351b8-bcb3-4232-a37f-70fdfe59021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5E81BE9-A40A-49DD-A694-07E35B9B0F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93343C-FD00-4C4A-B3E7-94AE198A0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1113b-b907-4b79-86af-707879512386"/>
    <ds:schemaRef ds:uri="dbb351b8-bcb3-4232-a37f-70fdfe59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8056</TotalTime>
  <Words>621</Words>
  <Application>Microsoft Macintosh PowerPoint</Application>
  <PresentationFormat>Widescreen</PresentationFormat>
  <Paragraphs>108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Roboto Light</vt:lpstr>
      <vt:lpstr>Office Theme</vt:lpstr>
      <vt:lpstr>Instructions - Delete this slide from final presentation</vt:lpstr>
      <vt:lpstr>Tips - Delete this slide from final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ACVIM</dc:creator>
  <cp:lastModifiedBy>Allison Allelo</cp:lastModifiedBy>
  <cp:revision>79</cp:revision>
  <dcterms:created xsi:type="dcterms:W3CDTF">2019-01-18T14:16:55Z</dcterms:created>
  <dcterms:modified xsi:type="dcterms:W3CDTF">2025-04-15T17:35:25Z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0x01010080BBC597B1986A4FB0F2D15AAD1A69F6</vt:lpwstr>
  </property>
</Properties>
</file>