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8229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A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BED2D-9F0D-4748-9DBC-BED6CB289E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7A80D-2BCB-44FC-8827-E23567751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7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After you have edited your name, session information, and photo, save this file as a .</a:t>
            </a:r>
            <a:r>
              <a:rPr lang="en-US" dirty="0" err="1"/>
              <a:t>png</a:t>
            </a:r>
            <a:r>
              <a:rPr lang="en-US"/>
              <a:t> to share on social!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C7A80D-2BCB-44FC-8827-E235677510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5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6836"/>
            <a:ext cx="6995160" cy="286512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22446"/>
            <a:ext cx="6172200" cy="1986914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6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438150"/>
            <a:ext cx="1774508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438150"/>
            <a:ext cx="5220653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5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5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051688"/>
            <a:ext cx="7098030" cy="3423284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5507358"/>
            <a:ext cx="7098030" cy="1800224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82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82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0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190750"/>
            <a:ext cx="349758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190750"/>
            <a:ext cx="349758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7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438152"/>
            <a:ext cx="709803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017396"/>
            <a:ext cx="3481506" cy="988694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3006090"/>
            <a:ext cx="348150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017396"/>
            <a:ext cx="3498652" cy="988694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3006090"/>
            <a:ext cx="3498652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1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7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48640"/>
            <a:ext cx="2654260" cy="19202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184912"/>
            <a:ext cx="4166235" cy="584835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2468880"/>
            <a:ext cx="2654260" cy="4573906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5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48640"/>
            <a:ext cx="2654260" cy="19202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184912"/>
            <a:ext cx="4166235" cy="584835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2468880"/>
            <a:ext cx="2654260" cy="4573906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0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567466-C222-4D61-B6A9-B0A843B3BF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EE1B94-21CB-466C-979B-6B7870908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de/leere-profilbild-mysterium-mann-973460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reen rectangular object with text&#10;&#10;Description automatically generated">
            <a:extLst>
              <a:ext uri="{FF2B5EF4-FFF2-40B4-BE49-F238E27FC236}">
                <a16:creationId xmlns:a16="http://schemas.microsoft.com/office/drawing/2014/main" id="{411290A6-7B1B-7064-6D44-D9D4EBA2CB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296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AC4C33-3E4A-808E-F8EA-3536646720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3" r="23"/>
          <a:stretch/>
        </p:blipFill>
        <p:spPr>
          <a:xfrm>
            <a:off x="152399" y="922137"/>
            <a:ext cx="3681047" cy="3682753"/>
          </a:xfrm>
          <a:prstGeom prst="flowChartConnector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A388BE9-29B5-FC3D-1BCF-CC80186906F7}"/>
              </a:ext>
            </a:extLst>
          </p:cNvPr>
          <p:cNvSpPr txBox="1"/>
          <p:nvPr/>
        </p:nvSpPr>
        <p:spPr>
          <a:xfrm>
            <a:off x="3833446" y="1348153"/>
            <a:ext cx="42320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spc="10" dirty="0" err="1">
                <a:solidFill>
                  <a:srgbClr val="186A93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Firstname</a:t>
            </a:r>
            <a:r>
              <a:rPr lang="en-US" sz="3400" b="1" spc="10" dirty="0">
                <a:solidFill>
                  <a:srgbClr val="186A93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 </a:t>
            </a:r>
            <a:r>
              <a:rPr lang="en-US" sz="3400" b="1" spc="10" dirty="0" err="1">
                <a:solidFill>
                  <a:srgbClr val="186A93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Lastname</a:t>
            </a:r>
            <a:endParaRPr lang="en-US" sz="3400" b="1" spc="10" dirty="0">
              <a:solidFill>
                <a:srgbClr val="186A93"/>
              </a:solidFill>
              <a:latin typeface="Roboto" pitchFamily="2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FF787D-0EA9-8581-864D-ADAA892F20E5}"/>
              </a:ext>
            </a:extLst>
          </p:cNvPr>
          <p:cNvSpPr txBox="1"/>
          <p:nvPr/>
        </p:nvSpPr>
        <p:spPr>
          <a:xfrm>
            <a:off x="4114800" y="2063442"/>
            <a:ext cx="38217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pc="10" dirty="0">
                <a:solidFill>
                  <a:srgbClr val="186A93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Session Title – Insert Your Session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909BDD-3B31-54A9-F7C2-A07D325B6894}"/>
              </a:ext>
            </a:extLst>
          </p:cNvPr>
          <p:cNvSpPr txBox="1"/>
          <p:nvPr/>
        </p:nvSpPr>
        <p:spPr>
          <a:xfrm>
            <a:off x="3833446" y="3861844"/>
            <a:ext cx="41030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spc="10" dirty="0">
                <a:solidFill>
                  <a:srgbClr val="186A93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rPr>
              <a:t>Date and Time of Session</a:t>
            </a:r>
          </a:p>
        </p:txBody>
      </p:sp>
    </p:spTree>
    <p:extLst>
      <p:ext uri="{BB962C8B-B14F-4D97-AF65-F5344CB8AC3E}">
        <p14:creationId xmlns:p14="http://schemas.microsoft.com/office/powerpoint/2010/main" val="401588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6ad4be-9342-45fa-8ca0-0261cd0a514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63A14F67220449D652391260F74FD" ma:contentTypeVersion="14" ma:contentTypeDescription="Create a new document." ma:contentTypeScope="" ma:versionID="fcb8e7fafd077f8a6b71e5836880bbbb">
  <xsd:schema xmlns:xsd="http://www.w3.org/2001/XMLSchema" xmlns:xs="http://www.w3.org/2001/XMLSchema" xmlns:p="http://schemas.microsoft.com/office/2006/metadata/properties" xmlns:ns3="ce6ad4be-9342-45fa-8ca0-0261cd0a5143" xmlns:ns4="5cbdf879-4a05-42e7-8749-fdeac7f95a37" targetNamespace="http://schemas.microsoft.com/office/2006/metadata/properties" ma:root="true" ma:fieldsID="ce7c1a6b5f251d49fea5799e8a50d7d4" ns3:_="" ns4:_="">
    <xsd:import namespace="ce6ad4be-9342-45fa-8ca0-0261cd0a5143"/>
    <xsd:import namespace="5cbdf879-4a05-42e7-8749-fdeac7f95a3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ad4be-9342-45fa-8ca0-0261cd0a514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df879-4a05-42e7-8749-fdeac7f95a3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3DE5DC-094E-4348-A826-DF7AD437E1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B7AC70-AF76-4166-A1FF-C1AC93160345}">
  <ds:schemaRefs>
    <ds:schemaRef ds:uri="5cbdf879-4a05-42e7-8749-fdeac7f95a37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ce6ad4be-9342-45fa-8ca0-0261cd0a514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071DF3-9645-4420-8095-FD4FFD2FB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ad4be-9342-45fa-8ca0-0261cd0a5143"/>
    <ds:schemaRef ds:uri="5cbdf879-4a05-42e7-8749-fdeac7f95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2835</TotalTime>
  <Words>41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Tuin</dc:creator>
  <cp:lastModifiedBy>Allison Allelo</cp:lastModifiedBy>
  <cp:revision>4</cp:revision>
  <dcterms:created xsi:type="dcterms:W3CDTF">2024-12-09T18:00:37Z</dcterms:created>
  <dcterms:modified xsi:type="dcterms:W3CDTF">2024-12-11T21:16:34Z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0x01010072663A14F67220449D652391260F74FD</vt:lpwstr>
  </property>
</Properties>
</file>