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438912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A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76490" autoAdjust="0"/>
  </p:normalViewPr>
  <p:slideViewPr>
    <p:cSldViewPr snapToGrid="0" showGuides="1">
      <p:cViewPr varScale="1">
        <p:scale>
          <a:sx n="24" d="100"/>
          <a:sy n="24" d="100"/>
        </p:scale>
        <p:origin x="1029" y="56"/>
      </p:cViewPr>
      <p:guideLst>
        <p:guide orient="horz" pos="6912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70B4C-AEB6-4E3F-A3E4-C6A919FDB58B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1143000"/>
            <a:ext cx="6172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2B62F-3A89-400D-9017-99F17F5B0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091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1pPr>
    <a:lvl2pPr marL="1580083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2pPr>
    <a:lvl3pPr marL="3160166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3pPr>
    <a:lvl4pPr marL="4740250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4pPr>
    <a:lvl5pPr marL="6320333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5pPr>
    <a:lvl6pPr marL="7900416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6pPr>
    <a:lvl7pPr marL="9480499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7pPr>
    <a:lvl8pPr marL="11060582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8pPr>
    <a:lvl9pPr marL="12640666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READ!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intent of the ePoster template is to provide a standard layout and design for ePosters. Below are some recommendations for you to keep in mind while building your poster.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the content fits within the slide and does not overlap the ACVIM logo or the specialty label.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slide is set up to be 4’ x 2’ but is scalable. For example, if you want to print your poster at 8’ x 4’ you would print at 200%. 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check all spelling (title, headers, etc.).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sure to include the following content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Title, Authors, Institution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 and/or Hypothesis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Summary and Conclusions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Conflict of Interest Disclosure (Refer to the Speaker Disclosure slide from a Speaker Presentation Template for a sample format to use)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2B62F-3A89-400D-9017-99F17F5B0E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3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6C3C1-418E-46E3-82E2-05F25EF8D3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0" y="3590925"/>
            <a:ext cx="32918400" cy="7640638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A1C1A6-338A-4F0C-B25E-4D5BA0703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11526838"/>
            <a:ext cx="32918400" cy="52974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8F827-140D-41C9-B3B9-91780AFA25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7838" y="20340638"/>
            <a:ext cx="9875837" cy="1168400"/>
          </a:xfrm>
          <a:prstGeom prst="rect">
            <a:avLst/>
          </a:prstGeom>
        </p:spPr>
        <p:txBody>
          <a:bodyPr/>
          <a:lstStyle/>
          <a:p>
            <a:fld id="{C930968A-D43F-4D99-89C9-840A801FCA7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E4E5D-FAE7-4F43-8C60-0712F857B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38325" y="20340638"/>
            <a:ext cx="1481455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95F76-0CC9-451B-AA22-DE83AB02E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997525" y="20340638"/>
            <a:ext cx="9875838" cy="1168400"/>
          </a:xfrm>
          <a:prstGeom prst="rect">
            <a:avLst/>
          </a:prstGeom>
        </p:spPr>
        <p:txBody>
          <a:bodyPr/>
          <a:lstStyle/>
          <a:p>
            <a:fld id="{D8C4D4B8-73F4-4134-95CD-EB4EC02D3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2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470D6-8A9F-46EB-85F9-42C9B763D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838" y="1168400"/>
            <a:ext cx="37855525" cy="4241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8C8B5-E363-4332-9AB4-655AC1E9C2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7838" y="5842000"/>
            <a:ext cx="18851562" cy="13923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ABEAD9-45C3-4DE4-8220-E8D2745F8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021800" y="5842000"/>
            <a:ext cx="18851563" cy="13923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6C4C33-BE4F-443E-B4EB-1878A940F4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7838" y="20340638"/>
            <a:ext cx="9875837" cy="1168400"/>
          </a:xfrm>
          <a:prstGeom prst="rect">
            <a:avLst/>
          </a:prstGeom>
        </p:spPr>
        <p:txBody>
          <a:bodyPr/>
          <a:lstStyle/>
          <a:p>
            <a:fld id="{C930968A-D43F-4D99-89C9-840A801FCA7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141B32-67CF-496E-8EC6-8D625FA07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38325" y="20340638"/>
            <a:ext cx="1481455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796BCA-A64B-46DF-8E44-D4837B32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997525" y="20340638"/>
            <a:ext cx="9875838" cy="1168400"/>
          </a:xfrm>
          <a:prstGeom prst="rect">
            <a:avLst/>
          </a:prstGeom>
        </p:spPr>
        <p:txBody>
          <a:bodyPr/>
          <a:lstStyle/>
          <a:p>
            <a:fld id="{D8C4D4B8-73F4-4134-95CD-EB4EC02D3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599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8BBC8-0144-487B-AA7C-954F25E6A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2600" y="1168400"/>
            <a:ext cx="37857113" cy="4241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078D63-C850-4416-A3A6-3B98ECE05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2600" y="5380038"/>
            <a:ext cx="18568988" cy="26368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D21B08-909A-4E6B-BE8F-9625B6F1F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22600" y="8016875"/>
            <a:ext cx="18568988" cy="11790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3D5EC4-19F1-4BA2-AF4B-A4C94B5278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2220238" y="5380038"/>
            <a:ext cx="18659475" cy="26368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7C5F0A-EFF0-4400-BA38-206CF40F7D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2220238" y="8016875"/>
            <a:ext cx="18659475" cy="11790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98CA4F-C947-457A-A19D-0CD4CED017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7838" y="20340638"/>
            <a:ext cx="9875837" cy="1168400"/>
          </a:xfrm>
          <a:prstGeom prst="rect">
            <a:avLst/>
          </a:prstGeom>
        </p:spPr>
        <p:txBody>
          <a:bodyPr/>
          <a:lstStyle/>
          <a:p>
            <a:fld id="{C930968A-D43F-4D99-89C9-840A801FCA7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05A0D7-F784-4D3D-B0BD-C7DF2500D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38325" y="20340638"/>
            <a:ext cx="1481455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F1D33C-3637-4C4B-8AC4-A86B11B61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997525" y="20340638"/>
            <a:ext cx="9875838" cy="1168400"/>
          </a:xfrm>
          <a:prstGeom prst="rect">
            <a:avLst/>
          </a:prstGeom>
        </p:spPr>
        <p:txBody>
          <a:bodyPr/>
          <a:lstStyle/>
          <a:p>
            <a:fld id="{D8C4D4B8-73F4-4134-95CD-EB4EC02D3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82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98571137-1243-4F5E-B2C8-DC3DAADC206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8641" y="436878"/>
            <a:ext cx="7617898" cy="173643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EB838AD-A742-48AB-8AAA-5871ED0772B2}"/>
              </a:ext>
            </a:extLst>
          </p:cNvPr>
          <p:cNvSpPr txBox="1"/>
          <p:nvPr userDrawn="1"/>
        </p:nvSpPr>
        <p:spPr>
          <a:xfrm>
            <a:off x="31162752" y="843429"/>
            <a:ext cx="980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Cardiology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FFD3578-DDD5-4BD8-8CCB-26FCFD2B109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367846" y="436878"/>
            <a:ext cx="1699224" cy="1736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73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963043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147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Symbol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Allelo</dc:creator>
  <cp:lastModifiedBy>Allison Allelo</cp:lastModifiedBy>
  <cp:revision>10</cp:revision>
  <dcterms:created xsi:type="dcterms:W3CDTF">2022-02-03T22:28:32Z</dcterms:created>
  <dcterms:modified xsi:type="dcterms:W3CDTF">2022-03-31T17:28:37Z</dcterms:modified>
</cp:coreProperties>
</file>