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Cardiology</a:t>
            </a:r>
          </a:p>
        </p:txBody>
      </p:sp>
      <p:pic>
        <p:nvPicPr>
          <p:cNvPr id="12" name="Graphic 11">
            <a:extLst>
              <a:ext uri="{FF2B5EF4-FFF2-40B4-BE49-F238E27FC236}">
                <a16:creationId xmlns:a16="http://schemas.microsoft.com/office/drawing/2014/main" id="{7FFD3578-DDD5-4BD8-8CCB-26FCFD2B109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6" y="436878"/>
            <a:ext cx="1699224" cy="173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10</cp:revision>
  <dcterms:created xsi:type="dcterms:W3CDTF">2022-02-03T22:28:32Z</dcterms:created>
  <dcterms:modified xsi:type="dcterms:W3CDTF">2022-03-31T17:28:37Z</dcterms:modified>
</cp:coreProperties>
</file>