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2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Food Animal Internal Medicine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75FE300-7A28-4BDB-B62C-5728F41345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4" y="433258"/>
            <a:ext cx="1736431" cy="17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13</cp:revision>
  <dcterms:created xsi:type="dcterms:W3CDTF">2022-02-03T22:28:32Z</dcterms:created>
  <dcterms:modified xsi:type="dcterms:W3CDTF">2022-03-31T17:39:44Z</dcterms:modified>
</cp:coreProperties>
</file>