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6490" autoAdjust="0"/>
  </p:normalViewPr>
  <p:slideViewPr>
    <p:cSldViewPr snapToGrid="0" showGuides="1">
      <p:cViewPr varScale="1">
        <p:scale>
          <a:sx n="24" d="100"/>
          <a:sy n="24" d="100"/>
        </p:scale>
        <p:origin x="1029" y="5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429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0B4C-AEB6-4E3F-A3E4-C6A919FDB58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B62F-3A89-400D-9017-99F17F5B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READ!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of the ePoster template is to provide a standard layout and design for ePosters. Below are some recommendations for you to keep in mind while building your poster.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content fits within the slide and does not overlap the ACVIM logo or the specialty label.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set up to be 4’ x 2’ but is scalable. For example, if you want to print your poster at 8’ x 4’ you would print at 200%.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check all spelling (title, headers, etc.).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include the following content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Authors, Institution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and/or Hypothesis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and Conclusions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Disclosure (Refer to the Speaker Disclosure slide from a Speaker Presentation Template for a sample format to use)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B62F-3A89-400D-9017-99F17F5B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3C1-418E-46E3-82E2-05F25EF8D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1A6-338A-4F0C-B25E-4D5BA070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F827-140D-41C9-B3B9-91780AFA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4E5D-FAE7-4F43-8C60-0712F85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5F76-0CC9-451B-AA22-DE83AB0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70D6-8A9F-46EB-85F9-42C9B76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168400"/>
            <a:ext cx="37855525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C8B5-E363-4332-9AB4-655AC1E9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5842000"/>
            <a:ext cx="18851562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BEAD9-45C3-4DE4-8220-E8D2745F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5842000"/>
            <a:ext cx="18851563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4C33-BE4F-443E-B4EB-1878A94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1B32-67CF-496E-8EC6-8D625FA0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6BCA-A64B-46DF-8E44-D4837B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BBC8-0144-487B-AA7C-954F25E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8D63-C850-4416-A3A6-3B98ECE0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21B08-909A-4E6B-BE8F-9625B6F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5EC4-19F1-4BA2-AF4B-A4C94B527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C5F0A-EFF0-4400-BA38-206CF40F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8CA4F-C947-457A-A19D-0CD4CED0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5A0D7-F784-4D3D-B0BD-C7DF250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1D33C-3637-4C4B-8AC4-A86B11B6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8571137-1243-4F5E-B2C8-DC3DAADC20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641" y="436878"/>
            <a:ext cx="7617898" cy="17364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B838AD-A742-48AB-8AAA-5871ED0772B2}"/>
              </a:ext>
            </a:extLst>
          </p:cNvPr>
          <p:cNvSpPr txBox="1"/>
          <p:nvPr userDrawn="1"/>
        </p:nvSpPr>
        <p:spPr>
          <a:xfrm>
            <a:off x="31162752" y="843429"/>
            <a:ext cx="980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Food Animal Internal Medicine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75FE300-7A28-4BDB-B62C-5728F413453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67844" y="433258"/>
            <a:ext cx="1736431" cy="17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04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Allelo</dc:creator>
  <cp:lastModifiedBy>Allison Allelo</cp:lastModifiedBy>
  <cp:revision>13</cp:revision>
  <dcterms:created xsi:type="dcterms:W3CDTF">2022-02-03T22:28:32Z</dcterms:created>
  <dcterms:modified xsi:type="dcterms:W3CDTF">2022-03-31T17:39:44Z</dcterms:modified>
</cp:coreProperties>
</file>