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Neurology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DC0705F-CB1C-41DF-96B4-3FC0796A5A2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4" y="436879"/>
            <a:ext cx="1736432" cy="17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12</cp:revision>
  <dcterms:created xsi:type="dcterms:W3CDTF">2022-02-03T22:28:32Z</dcterms:created>
  <dcterms:modified xsi:type="dcterms:W3CDTF">2022-03-31T17:32:48Z</dcterms:modified>
</cp:coreProperties>
</file>