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sldIdLst>
    <p:sldId id="257" r:id="rId2"/>
  </p:sldIdLst>
  <p:sldSz cx="43891200" cy="219456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912" userDrawn="1">
          <p15:clr>
            <a:srgbClr val="A4A3A4"/>
          </p15:clr>
        </p15:guide>
        <p15:guide id="2" pos="13824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ADA6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14" autoAdjust="0"/>
    <p:restoredTop sz="76490" autoAdjust="0"/>
  </p:normalViewPr>
  <p:slideViewPr>
    <p:cSldViewPr snapToGrid="0" showGuides="1">
      <p:cViewPr varScale="1">
        <p:scale>
          <a:sx n="24" d="100"/>
          <a:sy n="24" d="100"/>
        </p:scale>
        <p:origin x="1029" y="56"/>
      </p:cViewPr>
      <p:guideLst>
        <p:guide orient="horz" pos="6912"/>
        <p:guide pos="13824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76" d="100"/>
          <a:sy n="76" d="100"/>
        </p:scale>
        <p:origin x="3429" y="2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870B4C-AEB6-4E3F-A3E4-C6A919FDB58B}" type="datetimeFigureOut">
              <a:rPr lang="en-US" smtClean="0"/>
              <a:t>3/31/2022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42900" y="1143000"/>
            <a:ext cx="61722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B2B62F-3A89-400D-9017-99F17F5B0E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70915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3160166" rtl="0" eaLnBrk="1" latinLnBrk="0" hangingPunct="1">
      <a:defRPr sz="4147" kern="1200">
        <a:solidFill>
          <a:schemeClr val="tx1"/>
        </a:solidFill>
        <a:latin typeface="+mn-lt"/>
        <a:ea typeface="+mn-ea"/>
        <a:cs typeface="+mn-cs"/>
      </a:defRPr>
    </a:lvl1pPr>
    <a:lvl2pPr marL="1580083" algn="l" defTabSz="3160166" rtl="0" eaLnBrk="1" latinLnBrk="0" hangingPunct="1">
      <a:defRPr sz="4147" kern="1200">
        <a:solidFill>
          <a:schemeClr val="tx1"/>
        </a:solidFill>
        <a:latin typeface="+mn-lt"/>
        <a:ea typeface="+mn-ea"/>
        <a:cs typeface="+mn-cs"/>
      </a:defRPr>
    </a:lvl2pPr>
    <a:lvl3pPr marL="3160166" algn="l" defTabSz="3160166" rtl="0" eaLnBrk="1" latinLnBrk="0" hangingPunct="1">
      <a:defRPr sz="4147" kern="1200">
        <a:solidFill>
          <a:schemeClr val="tx1"/>
        </a:solidFill>
        <a:latin typeface="+mn-lt"/>
        <a:ea typeface="+mn-ea"/>
        <a:cs typeface="+mn-cs"/>
      </a:defRPr>
    </a:lvl3pPr>
    <a:lvl4pPr marL="4740250" algn="l" defTabSz="3160166" rtl="0" eaLnBrk="1" latinLnBrk="0" hangingPunct="1">
      <a:defRPr sz="4147" kern="1200">
        <a:solidFill>
          <a:schemeClr val="tx1"/>
        </a:solidFill>
        <a:latin typeface="+mn-lt"/>
        <a:ea typeface="+mn-ea"/>
        <a:cs typeface="+mn-cs"/>
      </a:defRPr>
    </a:lvl4pPr>
    <a:lvl5pPr marL="6320333" algn="l" defTabSz="3160166" rtl="0" eaLnBrk="1" latinLnBrk="0" hangingPunct="1">
      <a:defRPr sz="4147" kern="1200">
        <a:solidFill>
          <a:schemeClr val="tx1"/>
        </a:solidFill>
        <a:latin typeface="+mn-lt"/>
        <a:ea typeface="+mn-ea"/>
        <a:cs typeface="+mn-cs"/>
      </a:defRPr>
    </a:lvl5pPr>
    <a:lvl6pPr marL="7900416" algn="l" defTabSz="3160166" rtl="0" eaLnBrk="1" latinLnBrk="0" hangingPunct="1">
      <a:defRPr sz="4147" kern="1200">
        <a:solidFill>
          <a:schemeClr val="tx1"/>
        </a:solidFill>
        <a:latin typeface="+mn-lt"/>
        <a:ea typeface="+mn-ea"/>
        <a:cs typeface="+mn-cs"/>
      </a:defRPr>
    </a:lvl6pPr>
    <a:lvl7pPr marL="9480499" algn="l" defTabSz="3160166" rtl="0" eaLnBrk="1" latinLnBrk="0" hangingPunct="1">
      <a:defRPr sz="4147" kern="1200">
        <a:solidFill>
          <a:schemeClr val="tx1"/>
        </a:solidFill>
        <a:latin typeface="+mn-lt"/>
        <a:ea typeface="+mn-ea"/>
        <a:cs typeface="+mn-cs"/>
      </a:defRPr>
    </a:lvl7pPr>
    <a:lvl8pPr marL="11060582" algn="l" defTabSz="3160166" rtl="0" eaLnBrk="1" latinLnBrk="0" hangingPunct="1">
      <a:defRPr sz="4147" kern="1200">
        <a:solidFill>
          <a:schemeClr val="tx1"/>
        </a:solidFill>
        <a:latin typeface="+mn-lt"/>
        <a:ea typeface="+mn-ea"/>
        <a:cs typeface="+mn-cs"/>
      </a:defRPr>
    </a:lvl8pPr>
    <a:lvl9pPr marL="12640666" algn="l" defTabSz="3160166" rtl="0" eaLnBrk="1" latinLnBrk="0" hangingPunct="1">
      <a:defRPr sz="4147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000" b="1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PLEASE READ! 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0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intent of the ePoster template is to provide a standard layout and design for ePosters. Below are some recommendations for you to keep in mind while building your poster. </a:t>
            </a:r>
            <a:endParaRPr lang="en-US" sz="1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00100" marR="0" lvl="1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0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Ensure the content fits within the slide and does not overlap the ACVIM logo or the specialty label.</a:t>
            </a:r>
          </a:p>
          <a:p>
            <a:pPr marL="800100" marR="0" lvl="1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0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This slide is set up to be 4’ x 2’ but is scalable. For example, if you want to print your poster at 8’ x 4’ you would print at 200%. </a:t>
            </a:r>
          </a:p>
          <a:p>
            <a:pPr marL="800100" marR="0" lvl="1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0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Please check all spelling (title, headers, etc.).</a:t>
            </a:r>
          </a:p>
          <a:p>
            <a:pPr marL="800100" marR="0" lvl="1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0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 sure to include the following content</a:t>
            </a:r>
          </a:p>
          <a:p>
            <a:pPr marL="2380183" marR="0" lvl="2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0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Title, Authors, Institution</a:t>
            </a:r>
          </a:p>
          <a:p>
            <a:pPr marL="2380183" marR="0" lvl="2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0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Introduction and/or Hypothesis</a:t>
            </a:r>
          </a:p>
          <a:p>
            <a:pPr marL="2380183" marR="0" lvl="2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0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Summary and Conclusions</a:t>
            </a:r>
          </a:p>
          <a:p>
            <a:pPr marL="2380183" marR="0" lvl="2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0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Conflict of Interest Disclosure (Refer to the Speaker Disclosure slide from a Speaker Presentation Template for a sample format to use)</a:t>
            </a:r>
            <a:endParaRPr lang="en-US" sz="1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2B2B62F-3A89-400D-9017-99F17F5B0ED4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76342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26C3C1-418E-46E3-82E2-05F25EF8D39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486400" y="3590925"/>
            <a:ext cx="32918400" cy="7640638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1A1C1A6-338A-4F0C-B25E-4D5BA07039F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486400" y="11526838"/>
            <a:ext cx="32918400" cy="5297487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808F827-140D-41C9-B3B9-91780AFA250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017838" y="20340638"/>
            <a:ext cx="9875837" cy="1168400"/>
          </a:xfrm>
          <a:prstGeom prst="rect">
            <a:avLst/>
          </a:prstGeom>
        </p:spPr>
        <p:txBody>
          <a:bodyPr/>
          <a:lstStyle/>
          <a:p>
            <a:fld id="{C930968A-D43F-4D99-89C9-840A801FCA70}" type="datetimeFigureOut">
              <a:rPr lang="en-US" smtClean="0"/>
              <a:t>3/31/2022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2E4E5D-FAE7-4F43-8C60-0712F857B1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4538325" y="20340638"/>
            <a:ext cx="14814550" cy="11684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DB95F76-0CC9-451B-AA22-DE83AB02EB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30997525" y="20340638"/>
            <a:ext cx="9875838" cy="1168400"/>
          </a:xfrm>
          <a:prstGeom prst="rect">
            <a:avLst/>
          </a:prstGeom>
        </p:spPr>
        <p:txBody>
          <a:bodyPr/>
          <a:lstStyle/>
          <a:p>
            <a:fld id="{D8C4D4B8-73F4-4134-95CD-EB4EC02D3D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75244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5470D6-8A9F-46EB-85F9-42C9B763D2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17838" y="1168400"/>
            <a:ext cx="37855525" cy="42418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88C8B5-E363-4332-9AB4-655AC1E9C22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017838" y="5842000"/>
            <a:ext cx="18851562" cy="13923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4ABEAD9-45C3-4DE4-8220-E8D2745F853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22021800" y="5842000"/>
            <a:ext cx="18851563" cy="13923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96C4C33-BE4F-443E-B4EB-1878A940F47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017838" y="20340638"/>
            <a:ext cx="9875837" cy="1168400"/>
          </a:xfrm>
          <a:prstGeom prst="rect">
            <a:avLst/>
          </a:prstGeom>
        </p:spPr>
        <p:txBody>
          <a:bodyPr/>
          <a:lstStyle/>
          <a:p>
            <a:fld id="{C930968A-D43F-4D99-89C9-840A801FCA70}" type="datetimeFigureOut">
              <a:rPr lang="en-US" smtClean="0"/>
              <a:t>3/31/2022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E141B32-67CF-496E-8EC6-8D625FA079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4538325" y="20340638"/>
            <a:ext cx="14814550" cy="11684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6796BCA-A64B-46DF-8E44-D4837B3202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30997525" y="20340638"/>
            <a:ext cx="9875838" cy="1168400"/>
          </a:xfrm>
          <a:prstGeom prst="rect">
            <a:avLst/>
          </a:prstGeom>
        </p:spPr>
        <p:txBody>
          <a:bodyPr/>
          <a:lstStyle/>
          <a:p>
            <a:fld id="{D8C4D4B8-73F4-4134-95CD-EB4EC02D3D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85994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A8BBC8-0144-487B-AA7C-954F25E6AA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22600" y="1168400"/>
            <a:ext cx="37857113" cy="42418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B078D63-C850-4416-A3A6-3B98ECE055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022600" y="5380038"/>
            <a:ext cx="18568988" cy="263683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FD21B08-909A-4E6B-BE8F-9625B6F1F48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022600" y="8016875"/>
            <a:ext cx="18568988" cy="117903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73D5EC4-19F1-4BA2-AF4B-A4C94B52787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22220238" y="5380038"/>
            <a:ext cx="18659475" cy="263683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97C5F0A-EFF0-4400-BA38-206CF40F7D5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22220238" y="8016875"/>
            <a:ext cx="18659475" cy="117903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C98CA4F-C947-457A-A19D-0CD4CED0174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017838" y="20340638"/>
            <a:ext cx="9875837" cy="1168400"/>
          </a:xfrm>
          <a:prstGeom prst="rect">
            <a:avLst/>
          </a:prstGeom>
        </p:spPr>
        <p:txBody>
          <a:bodyPr/>
          <a:lstStyle/>
          <a:p>
            <a:fld id="{C930968A-D43F-4D99-89C9-840A801FCA70}" type="datetimeFigureOut">
              <a:rPr lang="en-US" smtClean="0"/>
              <a:t>3/31/2022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005A0D7-F784-4D3D-B0BD-C7DF2500DE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4538325" y="20340638"/>
            <a:ext cx="14814550" cy="11684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3F1D33C-3637-4C4B-8AC4-A86B11B617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30997525" y="20340638"/>
            <a:ext cx="9875838" cy="1168400"/>
          </a:xfrm>
          <a:prstGeom prst="rect">
            <a:avLst/>
          </a:prstGeom>
        </p:spPr>
        <p:txBody>
          <a:bodyPr/>
          <a:lstStyle/>
          <a:p>
            <a:fld id="{D8C4D4B8-73F4-4134-95CD-EB4EC02D3D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57821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sv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svg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Graphic 8">
            <a:extLst>
              <a:ext uri="{FF2B5EF4-FFF2-40B4-BE49-F238E27FC236}">
                <a16:creationId xmlns:a16="http://schemas.microsoft.com/office/drawing/2014/main" id="{98571137-1243-4F5E-B2C8-DC3DAADC2068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548641" y="436878"/>
            <a:ext cx="7617898" cy="1736433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2EB838AD-A742-48AB-8AAA-5871ED0772B2}"/>
              </a:ext>
            </a:extLst>
          </p:cNvPr>
          <p:cNvSpPr txBox="1"/>
          <p:nvPr userDrawn="1"/>
        </p:nvSpPr>
        <p:spPr>
          <a:xfrm>
            <a:off x="31162752" y="843429"/>
            <a:ext cx="980236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5400" b="1" dirty="0">
                <a:solidFill>
                  <a:schemeClr val="bg1">
                    <a:lumMod val="50000"/>
                  </a:schemeClr>
                </a:solidFill>
                <a:latin typeface="Arial Narrow" panose="020B0606020202030204" pitchFamily="34" charset="0"/>
              </a:rPr>
              <a:t>Nutrition</a:t>
            </a:r>
          </a:p>
        </p:txBody>
      </p:sp>
      <p:pic>
        <p:nvPicPr>
          <p:cNvPr id="7" name="Graphic 6">
            <a:extLst>
              <a:ext uri="{FF2B5EF4-FFF2-40B4-BE49-F238E27FC236}">
                <a16:creationId xmlns:a16="http://schemas.microsoft.com/office/drawing/2014/main" id="{CB0B4BDA-8EF7-4507-8EEA-3E6D52983F97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41367843" y="449284"/>
            <a:ext cx="1736431" cy="17240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77374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6" r:id="rId2"/>
    <p:sldLayoutId id="2147483677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39630439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185</TotalTime>
  <Words>147</Words>
  <Application>Microsoft Office PowerPoint</Application>
  <PresentationFormat>Custom</PresentationFormat>
  <Paragraphs>11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Arial Narrow</vt:lpstr>
      <vt:lpstr>Calibri</vt:lpstr>
      <vt:lpstr>Calibri Light</vt:lpstr>
      <vt:lpstr>Symbol</vt:lpstr>
      <vt:lpstr>Custom Design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Allison Allelo</dc:creator>
  <cp:lastModifiedBy>Allison Allelo</cp:lastModifiedBy>
  <cp:revision>13</cp:revision>
  <dcterms:created xsi:type="dcterms:W3CDTF">2022-02-03T22:28:32Z</dcterms:created>
  <dcterms:modified xsi:type="dcterms:W3CDTF">2022-03-31T17:33:28Z</dcterms:modified>
</cp:coreProperties>
</file>