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57" r:id="rId3"/>
    <p:sldId id="258" r:id="rId4"/>
    <p:sldId id="263"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tuhr" initials="HS" lastIdx="10" clrIdx="0">
    <p:extLst>
      <p:ext uri="{19B8F6BF-5375-455C-9EA6-DF929625EA0E}">
        <p15:presenceInfo xmlns:p15="http://schemas.microsoft.com/office/powerpoint/2012/main" userId="Hannah Stuhr" providerId="None"/>
      </p:ext>
    </p:extLst>
  </p:cmAuthor>
  <p:cmAuthor id="2" name="Allison Allelo" initials="AA" lastIdx="5" clrIdx="1">
    <p:extLst>
      <p:ext uri="{19B8F6BF-5375-455C-9EA6-DF929625EA0E}">
        <p15:presenceInfo xmlns:p15="http://schemas.microsoft.com/office/powerpoint/2012/main" userId="S::Allison@acvim.org::347fc8a4-01b4-4f4f-9f7a-2175ea099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3A5D"/>
    <a:srgbClr val="F15A22"/>
    <a:srgbClr val="FFCF43"/>
    <a:srgbClr val="D62598"/>
    <a:srgbClr val="224D8F"/>
    <a:srgbClr val="59AAE1"/>
    <a:srgbClr val="009CDE"/>
    <a:srgbClr val="8A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3" autoAdjust="0"/>
    <p:restoredTop sz="78378" autoAdjust="0"/>
  </p:normalViewPr>
  <p:slideViewPr>
    <p:cSldViewPr snapToGrid="0">
      <p:cViewPr varScale="1">
        <p:scale>
          <a:sx n="89" d="100"/>
          <a:sy n="89" d="100"/>
        </p:scale>
        <p:origin x="1440" y="90"/>
      </p:cViewPr>
      <p:guideLst/>
    </p:cSldViewPr>
  </p:slideViewPr>
  <p:notesTextViewPr>
    <p:cViewPr>
      <p:scale>
        <a:sx n="1" d="1"/>
        <a:sy n="1" d="1"/>
      </p:scale>
      <p:origin x="0" y="0"/>
    </p:cViewPr>
  </p:notesTextViewPr>
  <p:notesViewPr>
    <p:cSldViewPr snapToGrid="0" showGuides="1">
      <p:cViewPr varScale="1">
        <p:scale>
          <a:sx n="69" d="100"/>
          <a:sy n="69" d="100"/>
        </p:scale>
        <p:origin x="3432"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D8167-E378-40BA-8568-2D8B9B2FB57D}"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B5BD0-3C0D-42EF-89F5-B02CB9D3129E}" type="slidenum">
              <a:rPr lang="en-US" smtClean="0"/>
              <a:t>‹#›</a:t>
            </a:fld>
            <a:endParaRPr lang="en-US"/>
          </a:p>
        </p:txBody>
      </p:sp>
    </p:spTree>
    <p:extLst>
      <p:ext uri="{BB962C8B-B14F-4D97-AF65-F5344CB8AC3E}">
        <p14:creationId xmlns:p14="http://schemas.microsoft.com/office/powerpoint/2010/main" val="20709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1</a:t>
            </a:fld>
            <a:endParaRPr lang="en-US"/>
          </a:p>
        </p:txBody>
      </p:sp>
    </p:spTree>
    <p:extLst>
      <p:ext uri="{BB962C8B-B14F-4D97-AF65-F5344CB8AC3E}">
        <p14:creationId xmlns:p14="http://schemas.microsoft.com/office/powerpoint/2010/main" val="264001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3</a:t>
            </a:fld>
            <a:endParaRPr lang="en-US"/>
          </a:p>
        </p:txBody>
      </p:sp>
    </p:spTree>
    <p:extLst>
      <p:ext uri="{BB962C8B-B14F-4D97-AF65-F5344CB8AC3E}">
        <p14:creationId xmlns:p14="http://schemas.microsoft.com/office/powerpoint/2010/main" val="2464525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a:t>
            </a:r>
            <a:r>
              <a:rPr lang="en-US" sz="1000">
                <a:effectLst/>
                <a:latin typeface="Arial Narrow" panose="020B0606020202030204" pitchFamily="34" charset="0"/>
                <a:ea typeface="Calibri" panose="020F0502020204030204" pitchFamily="34" charset="0"/>
                <a:cs typeface="Times New Roman" panose="02020603050405020304" pitchFamily="18" charset="0"/>
              </a:rPr>
              <a:t>If you include full length (top to bottom) images/charts on the right side of your slide, know these may be covered with your video recording.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84B5BD0-3C0D-42EF-89F5-B02CB9D3129E}" type="slidenum">
              <a:rPr lang="en-US" smtClean="0"/>
              <a:t>5</a:t>
            </a:fld>
            <a:endParaRPr lang="en-US"/>
          </a:p>
        </p:txBody>
      </p:sp>
    </p:spTree>
    <p:extLst>
      <p:ext uri="{BB962C8B-B14F-4D97-AF65-F5344CB8AC3E}">
        <p14:creationId xmlns:p14="http://schemas.microsoft.com/office/powerpoint/2010/main" val="1518024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14.sv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svg"/><Relationship Id="rId3" Type="http://schemas.openxmlformats.org/officeDocument/2006/relationships/image" Target="../media/image4.svg"/><Relationship Id="rId7" Type="http://schemas.openxmlformats.org/officeDocument/2006/relationships/image" Target="../media/image20.sv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descr="A picture containing text, person&#10;&#10;Description automatically generated">
            <a:extLst>
              <a:ext uri="{FF2B5EF4-FFF2-40B4-BE49-F238E27FC236}">
                <a16:creationId xmlns:a16="http://schemas.microsoft.com/office/drawing/2014/main" id="{BB14DC02-CDD6-4EF8-8A00-A41D1B066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0D9D3341-0682-4F08-A862-BE3629D5DD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C4F62B-0DD6-4938-9F58-6457319FEAB9}"/>
              </a:ext>
            </a:extLst>
          </p:cNvPr>
          <p:cNvSpPr>
            <a:spLocks noGrp="1"/>
          </p:cNvSpPr>
          <p:nvPr>
            <p:ph type="ctrTitle" hasCustomPrompt="1"/>
          </p:nvPr>
        </p:nvSpPr>
        <p:spPr>
          <a:xfrm>
            <a:off x="170073" y="5099124"/>
            <a:ext cx="6069362" cy="862949"/>
          </a:xfrm>
        </p:spPr>
        <p:txBody>
          <a:bodyPr anchor="t">
            <a:noAutofit/>
          </a:bodyPr>
          <a:lstStyle>
            <a:lvl1pPr algn="l">
              <a:defRPr sz="2000">
                <a:solidFill>
                  <a:schemeClr val="bg1"/>
                </a:solidFill>
              </a:defRPr>
            </a:lvl1pPr>
          </a:lstStyle>
          <a:p>
            <a:r>
              <a:rPr lang="en-US" dirty="0"/>
              <a:t>Session Title</a:t>
            </a:r>
          </a:p>
        </p:txBody>
      </p:sp>
      <p:sp>
        <p:nvSpPr>
          <p:cNvPr id="15" name="Text Placeholder 14">
            <a:extLst>
              <a:ext uri="{FF2B5EF4-FFF2-40B4-BE49-F238E27FC236}">
                <a16:creationId xmlns:a16="http://schemas.microsoft.com/office/drawing/2014/main" id="{02A2DF60-D4D3-44A3-BECC-BA56B2C92216}"/>
              </a:ext>
            </a:extLst>
          </p:cNvPr>
          <p:cNvSpPr>
            <a:spLocks noGrp="1"/>
          </p:cNvSpPr>
          <p:nvPr>
            <p:ph type="body" sz="quarter" idx="10" hasCustomPrompt="1"/>
          </p:nvPr>
        </p:nvSpPr>
        <p:spPr>
          <a:xfrm>
            <a:off x="169863" y="6521525"/>
            <a:ext cx="5926137" cy="202548"/>
          </a:xfrm>
        </p:spPr>
        <p:txBody>
          <a:bodyPr anchor="ctr">
            <a:noAutofit/>
          </a:bodyPr>
          <a:lstStyle>
            <a:lvl1pPr marL="0" indent="0">
              <a:buNone/>
              <a:defRPr sz="1400">
                <a:solidFill>
                  <a:schemeClr val="bg1"/>
                </a:solidFill>
              </a:defRPr>
            </a:lvl1pPr>
          </a:lstStyle>
          <a:p>
            <a:pPr lvl="0"/>
            <a:r>
              <a:rPr lang="en-US" dirty="0"/>
              <a:t>Date | Time</a:t>
            </a:r>
          </a:p>
        </p:txBody>
      </p:sp>
      <p:sp>
        <p:nvSpPr>
          <p:cNvPr id="6" name="Text Placeholder 5">
            <a:extLst>
              <a:ext uri="{FF2B5EF4-FFF2-40B4-BE49-F238E27FC236}">
                <a16:creationId xmlns:a16="http://schemas.microsoft.com/office/drawing/2014/main" id="{4C09A1D0-8B8E-49B0-B69D-12647A2B5478}"/>
              </a:ext>
            </a:extLst>
          </p:cNvPr>
          <p:cNvSpPr>
            <a:spLocks noGrp="1"/>
          </p:cNvSpPr>
          <p:nvPr>
            <p:ph type="body" sz="quarter" idx="11" hasCustomPrompt="1"/>
          </p:nvPr>
        </p:nvSpPr>
        <p:spPr>
          <a:xfrm>
            <a:off x="169863" y="6176963"/>
            <a:ext cx="5926137" cy="211137"/>
          </a:xfrm>
        </p:spPr>
        <p:txBody>
          <a:bodyPr anchor="ctr">
            <a:noAutofit/>
          </a:bodyPr>
          <a:lstStyle>
            <a:lvl1pPr marL="0" indent="0">
              <a:buNone/>
              <a:defRPr sz="1400">
                <a:solidFill>
                  <a:schemeClr val="bg1"/>
                </a:solidFill>
              </a:defRPr>
            </a:lvl1pPr>
          </a:lstStyle>
          <a:p>
            <a:pPr lvl="0"/>
            <a:r>
              <a:rPr lang="en-US" dirty="0"/>
              <a:t>Speaker Name(s)</a:t>
            </a:r>
          </a:p>
        </p:txBody>
      </p:sp>
    </p:spTree>
    <p:extLst>
      <p:ext uri="{BB962C8B-B14F-4D97-AF65-F5344CB8AC3E}">
        <p14:creationId xmlns:p14="http://schemas.microsoft.com/office/powerpoint/2010/main" val="5769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84050860-5808-4FDF-B115-E49508DDB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8"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5" name="Graphic 24">
            <a:extLst>
              <a:ext uri="{FF2B5EF4-FFF2-40B4-BE49-F238E27FC236}">
                <a16:creationId xmlns:a16="http://schemas.microsoft.com/office/drawing/2014/main" id="{ACE3852B-40C3-4D06-9E10-4CAFBF258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50318" y="5715212"/>
            <a:ext cx="2085576" cy="662209"/>
          </a:xfrm>
          <a:prstGeom prst="rect">
            <a:avLst/>
          </a:prstGeom>
        </p:spPr>
      </p:pic>
      <p:sp>
        <p:nvSpPr>
          <p:cNvPr id="3" name="Content Placeholder 2">
            <a:extLst>
              <a:ext uri="{FF2B5EF4-FFF2-40B4-BE49-F238E27FC236}">
                <a16:creationId xmlns:a16="http://schemas.microsoft.com/office/drawing/2014/main" id="{880BF6F1-6DED-4DC5-A266-B49551FD6A5B}"/>
              </a:ext>
            </a:extLst>
          </p:cNvPr>
          <p:cNvSpPr>
            <a:spLocks noGrp="1"/>
          </p:cNvSpPr>
          <p:nvPr>
            <p:ph idx="1"/>
          </p:nvPr>
        </p:nvSpPr>
        <p:spPr>
          <a:xfrm>
            <a:off x="301214" y="1655805"/>
            <a:ext cx="11532198" cy="441326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 name="Graphic 29">
            <a:extLst>
              <a:ext uri="{FF2B5EF4-FFF2-40B4-BE49-F238E27FC236}">
                <a16:creationId xmlns:a16="http://schemas.microsoft.com/office/drawing/2014/main" id="{2DC4F0F7-E612-46AC-B667-30DEB0B65D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250591"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12" name="Graphic 11">
            <a:extLst>
              <a:ext uri="{FF2B5EF4-FFF2-40B4-BE49-F238E27FC236}">
                <a16:creationId xmlns:a16="http://schemas.microsoft.com/office/drawing/2014/main" id="{E0B2929E-A74C-42E0-8DD5-214ADD8368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01214" y="6368560"/>
            <a:ext cx="1687945" cy="399536"/>
          </a:xfrm>
          <a:prstGeom prst="rect">
            <a:avLst/>
          </a:prstGeom>
        </p:spPr>
      </p:pic>
      <p:pic>
        <p:nvPicPr>
          <p:cNvPr id="24" name="Graphic 23">
            <a:extLst>
              <a:ext uri="{FF2B5EF4-FFF2-40B4-BE49-F238E27FC236}">
                <a16:creationId xmlns:a16="http://schemas.microsoft.com/office/drawing/2014/main" id="{31352133-1F27-48FD-9D9E-AF71F965280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29" name="Graphic 28">
            <a:extLst>
              <a:ext uri="{FF2B5EF4-FFF2-40B4-BE49-F238E27FC236}">
                <a16:creationId xmlns:a16="http://schemas.microsoft.com/office/drawing/2014/main" id="{7551A5D4-C08A-46E7-85D0-505C317F259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134683" y="-21516"/>
            <a:ext cx="2057318" cy="2043872"/>
          </a:xfrm>
          <a:prstGeom prst="rect">
            <a:avLst/>
          </a:prstGeom>
        </p:spPr>
      </p:pic>
    </p:spTree>
    <p:extLst>
      <p:ext uri="{BB962C8B-B14F-4D97-AF65-F5344CB8AC3E}">
        <p14:creationId xmlns:p14="http://schemas.microsoft.com/office/powerpoint/2010/main" val="41510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0E0F296E-FEE8-4609-BAAE-DD88D26008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7"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Graphic 18">
            <a:extLst>
              <a:ext uri="{FF2B5EF4-FFF2-40B4-BE49-F238E27FC236}">
                <a16:creationId xmlns:a16="http://schemas.microsoft.com/office/drawing/2014/main" id="{0C30064D-976C-4482-B480-3558B1E202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20" name="Graphic 19">
            <a:extLst>
              <a:ext uri="{FF2B5EF4-FFF2-40B4-BE49-F238E27FC236}">
                <a16:creationId xmlns:a16="http://schemas.microsoft.com/office/drawing/2014/main" id="{3877A9E1-4F92-4B9E-925E-B0004A3663D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134683" y="-21516"/>
            <a:ext cx="2057318" cy="2043872"/>
          </a:xfrm>
          <a:prstGeom prst="rect">
            <a:avLst/>
          </a:prstGeom>
        </p:spPr>
      </p:pic>
      <p:pic>
        <p:nvPicPr>
          <p:cNvPr id="21" name="Graphic 20">
            <a:extLst>
              <a:ext uri="{FF2B5EF4-FFF2-40B4-BE49-F238E27FC236}">
                <a16:creationId xmlns:a16="http://schemas.microsoft.com/office/drawing/2014/main" id="{A7734EF4-B4BC-45AA-8138-4781709795A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848082" y="5715212"/>
            <a:ext cx="2085576" cy="662209"/>
          </a:xfrm>
          <a:prstGeom prst="rect">
            <a:avLst/>
          </a:prstGeom>
        </p:spPr>
      </p:pic>
      <p:pic>
        <p:nvPicPr>
          <p:cNvPr id="22" name="Graphic 21">
            <a:extLst>
              <a:ext uri="{FF2B5EF4-FFF2-40B4-BE49-F238E27FC236}">
                <a16:creationId xmlns:a16="http://schemas.microsoft.com/office/drawing/2014/main" id="{508D1AE3-B5DC-4AC5-B025-B3A7F6635AC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14" name="Graphic 13">
            <a:extLst>
              <a:ext uri="{FF2B5EF4-FFF2-40B4-BE49-F238E27FC236}">
                <a16:creationId xmlns:a16="http://schemas.microsoft.com/office/drawing/2014/main" id="{F267D48C-57CF-47B7-B4F0-B47A6CE1D5B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1214" y="6368560"/>
            <a:ext cx="1687945" cy="399536"/>
          </a:xfrm>
          <a:prstGeom prst="rect">
            <a:avLst/>
          </a:prstGeom>
        </p:spPr>
      </p:pic>
    </p:spTree>
    <p:extLst>
      <p:ext uri="{BB962C8B-B14F-4D97-AF65-F5344CB8AC3E}">
        <p14:creationId xmlns:p14="http://schemas.microsoft.com/office/powerpoint/2010/main" val="112053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C2160B2-8689-4EDD-B0F9-56E5A39715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330" y="4613564"/>
            <a:ext cx="4555669" cy="2244435"/>
          </a:xfrm>
          <a:prstGeom prst="rect">
            <a:avLst/>
          </a:prstGeom>
        </p:spPr>
      </p:pic>
      <p:pic>
        <p:nvPicPr>
          <p:cNvPr id="10" name="Graphic 9">
            <a:extLst>
              <a:ext uri="{FF2B5EF4-FFF2-40B4-BE49-F238E27FC236}">
                <a16:creationId xmlns:a16="http://schemas.microsoft.com/office/drawing/2014/main" id="{CEA0CCE9-4B51-4597-9C67-7B8FF84C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6617" y="0"/>
            <a:ext cx="3805381" cy="1857471"/>
          </a:xfrm>
          <a:prstGeom prst="rect">
            <a:avLst/>
          </a:prstGeom>
        </p:spPr>
      </p:pic>
    </p:spTree>
    <p:extLst>
      <p:ext uri="{BB962C8B-B14F-4D97-AF65-F5344CB8AC3E}">
        <p14:creationId xmlns:p14="http://schemas.microsoft.com/office/powerpoint/2010/main" val="400178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AC01B3E-CE90-44B7-81B4-FBA08DDB2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8844" y="5316631"/>
            <a:ext cx="2717861" cy="1044749"/>
          </a:xfrm>
          <a:prstGeom prst="rect">
            <a:avLst/>
          </a:prstGeom>
        </p:spPr>
      </p:pic>
      <p:pic>
        <p:nvPicPr>
          <p:cNvPr id="10" name="Graphic 9">
            <a:extLst>
              <a:ext uri="{FF2B5EF4-FFF2-40B4-BE49-F238E27FC236}">
                <a16:creationId xmlns:a16="http://schemas.microsoft.com/office/drawing/2014/main" id="{30603B1A-6F7C-4526-8E9A-F784F2A7F5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7" name="Rectangle 6">
            <a:extLst>
              <a:ext uri="{FF2B5EF4-FFF2-40B4-BE49-F238E27FC236}">
                <a16:creationId xmlns:a16="http://schemas.microsoft.com/office/drawing/2014/main" id="{F7C3EE0E-27DF-4BAA-ABAC-B0DCA73401BC}"/>
              </a:ext>
            </a:extLst>
          </p:cNvPr>
          <p:cNvSpPr/>
          <p:nvPr userDrawn="1"/>
        </p:nvSpPr>
        <p:spPr>
          <a:xfrm>
            <a:off x="1872" y="5666509"/>
            <a:ext cx="12190127" cy="1217245"/>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3E8B215-CA3D-4C1A-86BB-D9C7138677C1}"/>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655ECBBC-B44B-4BF2-A610-8DF7E220FFF2}"/>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 name="Group 1">
            <a:extLst>
              <a:ext uri="{FF2B5EF4-FFF2-40B4-BE49-F238E27FC236}">
                <a16:creationId xmlns:a16="http://schemas.microsoft.com/office/drawing/2014/main" id="{EF023A74-4D1A-4D15-991F-4170E5080895}"/>
              </a:ext>
            </a:extLst>
          </p:cNvPr>
          <p:cNvGrpSpPr/>
          <p:nvPr userDrawn="1"/>
        </p:nvGrpSpPr>
        <p:grpSpPr>
          <a:xfrm>
            <a:off x="462469" y="5798487"/>
            <a:ext cx="6030694" cy="886779"/>
            <a:chOff x="1936375" y="1764225"/>
            <a:chExt cx="8089752" cy="1189552"/>
          </a:xfrm>
        </p:grpSpPr>
        <p:pic>
          <p:nvPicPr>
            <p:cNvPr id="22" name="Graphic 21">
              <a:extLst>
                <a:ext uri="{FF2B5EF4-FFF2-40B4-BE49-F238E27FC236}">
                  <a16:creationId xmlns:a16="http://schemas.microsoft.com/office/drawing/2014/main" id="{5B04A0A8-EE67-49A1-8576-4B914C4913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62569" y="1764225"/>
              <a:ext cx="3363558" cy="1189552"/>
            </a:xfrm>
            <a:prstGeom prst="rect">
              <a:avLst/>
            </a:prstGeom>
          </p:spPr>
        </p:pic>
        <p:pic>
          <p:nvPicPr>
            <p:cNvPr id="24" name="Graphic 23">
              <a:extLst>
                <a:ext uri="{FF2B5EF4-FFF2-40B4-BE49-F238E27FC236}">
                  <a16:creationId xmlns:a16="http://schemas.microsoft.com/office/drawing/2014/main" id="{F478510C-F28C-4AA5-9D26-A5D4060D449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36375" y="1981078"/>
              <a:ext cx="4109421" cy="972699"/>
            </a:xfrm>
            <a:prstGeom prst="rect">
              <a:avLst/>
            </a:prstGeom>
          </p:spPr>
        </p:pic>
      </p:grpSp>
      <p:pic>
        <p:nvPicPr>
          <p:cNvPr id="11" name="Graphic 10">
            <a:extLst>
              <a:ext uri="{FF2B5EF4-FFF2-40B4-BE49-F238E27FC236}">
                <a16:creationId xmlns:a16="http://schemas.microsoft.com/office/drawing/2014/main" id="{FC74F24E-1AA7-4FE0-8204-11E9804B4E2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134683" y="-21516"/>
            <a:ext cx="2057318" cy="2043872"/>
          </a:xfrm>
          <a:prstGeom prst="rect">
            <a:avLst/>
          </a:prstGeom>
        </p:spPr>
      </p:pic>
      <p:pic>
        <p:nvPicPr>
          <p:cNvPr id="12" name="Graphic 11">
            <a:extLst>
              <a:ext uri="{FF2B5EF4-FFF2-40B4-BE49-F238E27FC236}">
                <a16:creationId xmlns:a16="http://schemas.microsoft.com/office/drawing/2014/main" id="{C16F0C16-9D04-4713-88C6-D0E0BF45771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595834" y="5316630"/>
            <a:ext cx="2085576" cy="662209"/>
          </a:xfrm>
          <a:prstGeom prst="rect">
            <a:avLst/>
          </a:prstGeom>
        </p:spPr>
      </p:pic>
      <p:pic>
        <p:nvPicPr>
          <p:cNvPr id="13" name="Graphic 12">
            <a:extLst>
              <a:ext uri="{FF2B5EF4-FFF2-40B4-BE49-F238E27FC236}">
                <a16:creationId xmlns:a16="http://schemas.microsoft.com/office/drawing/2014/main" id="{62B0CBAA-6F8C-4052-828D-DA4B0E251E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81410" y="4380614"/>
            <a:ext cx="2510590" cy="2503141"/>
          </a:xfrm>
          <a:prstGeom prst="rect">
            <a:avLst/>
          </a:prstGeom>
        </p:spPr>
      </p:pic>
    </p:spTree>
    <p:extLst>
      <p:ext uri="{BB962C8B-B14F-4D97-AF65-F5344CB8AC3E}">
        <p14:creationId xmlns:p14="http://schemas.microsoft.com/office/powerpoint/2010/main" val="12528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30D19-E765-4520-9CB5-A38883D5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C155A5-A42B-4B45-8D7B-2664E29E9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B458CC-7D22-4E1E-B190-52D884CAE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D69E3-6159-422F-9101-13BE516E0591}" type="datetimeFigureOut">
              <a:rPr lang="en-US" smtClean="0"/>
              <a:t>3/22/2021</a:t>
            </a:fld>
            <a:endParaRPr lang="en-US"/>
          </a:p>
        </p:txBody>
      </p:sp>
      <p:sp>
        <p:nvSpPr>
          <p:cNvPr id="5" name="Footer Placeholder 4">
            <a:extLst>
              <a:ext uri="{FF2B5EF4-FFF2-40B4-BE49-F238E27FC236}">
                <a16:creationId xmlns:a16="http://schemas.microsoft.com/office/drawing/2014/main" id="{F68BB245-C522-4E99-9C59-74C59F6DA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28097-1CB7-4C6A-A2FC-8F9883A10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FF03-8EE7-4FF9-BDF9-6B28946963B8}" type="slidenum">
              <a:rPr lang="en-US" smtClean="0"/>
              <a:t>‹#›</a:t>
            </a:fld>
            <a:endParaRPr lang="en-US"/>
          </a:p>
        </p:txBody>
      </p:sp>
    </p:spTree>
    <p:extLst>
      <p:ext uri="{BB962C8B-B14F-4D97-AF65-F5344CB8AC3E}">
        <p14:creationId xmlns:p14="http://schemas.microsoft.com/office/powerpoint/2010/main" val="26204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5" r:id="rId5"/>
  </p:sldLayoutIdLst>
  <p:txStyles>
    <p:titleStyle>
      <a:lvl1pPr algn="l" defTabSz="914400" rtl="0" eaLnBrk="1" latinLnBrk="0" hangingPunct="1">
        <a:lnSpc>
          <a:spcPct val="90000"/>
        </a:lnSpc>
        <a:spcBef>
          <a:spcPct val="0"/>
        </a:spcBef>
        <a:buNone/>
        <a:defRPr sz="4500" b="1" kern="1200">
          <a:solidFill>
            <a:srgbClr val="F15A2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lumMod val="5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89947-83A6-44B2-99F0-27647BDD8E85}"/>
              </a:ext>
            </a:extLst>
          </p:cNvPr>
          <p:cNvSpPr>
            <a:spLocks noGrp="1"/>
          </p:cNvSpPr>
          <p:nvPr>
            <p:ph type="ctrTitle"/>
          </p:nvPr>
        </p:nvSpPr>
        <p:spPr/>
        <p:txBody>
          <a:bodyPr/>
          <a:lstStyle/>
          <a:p>
            <a:r>
              <a:rPr lang="en-US" dirty="0"/>
              <a:t>Session Title</a:t>
            </a:r>
          </a:p>
        </p:txBody>
      </p:sp>
      <p:sp>
        <p:nvSpPr>
          <p:cNvPr id="5" name="Text Placeholder 4">
            <a:extLst>
              <a:ext uri="{FF2B5EF4-FFF2-40B4-BE49-F238E27FC236}">
                <a16:creationId xmlns:a16="http://schemas.microsoft.com/office/drawing/2014/main" id="{142F4F10-E05F-44F5-8531-33E80F100CE0}"/>
              </a:ext>
            </a:extLst>
          </p:cNvPr>
          <p:cNvSpPr>
            <a:spLocks noGrp="1"/>
          </p:cNvSpPr>
          <p:nvPr>
            <p:ph type="body" sz="quarter" idx="10"/>
          </p:nvPr>
        </p:nvSpPr>
        <p:spPr/>
        <p:txBody>
          <a:bodyPr/>
          <a:lstStyle/>
          <a:p>
            <a:r>
              <a:rPr lang="en-US" dirty="0"/>
              <a:t>Date | Time</a:t>
            </a:r>
          </a:p>
        </p:txBody>
      </p:sp>
      <p:sp>
        <p:nvSpPr>
          <p:cNvPr id="6" name="Text Placeholder 5">
            <a:extLst>
              <a:ext uri="{FF2B5EF4-FFF2-40B4-BE49-F238E27FC236}">
                <a16:creationId xmlns:a16="http://schemas.microsoft.com/office/drawing/2014/main" id="{BCED97A5-620A-4952-B4DC-71041BB15694}"/>
              </a:ext>
            </a:extLst>
          </p:cNvPr>
          <p:cNvSpPr>
            <a:spLocks noGrp="1"/>
          </p:cNvSpPr>
          <p:nvPr>
            <p:ph type="body" sz="quarter" idx="11"/>
          </p:nvPr>
        </p:nvSpPr>
        <p:spPr/>
        <p:txBody>
          <a:bodyPr/>
          <a:lstStyle/>
          <a:p>
            <a:r>
              <a:rPr lang="en-US" dirty="0"/>
              <a:t>Speaker Name(s)</a:t>
            </a:r>
          </a:p>
        </p:txBody>
      </p:sp>
    </p:spTree>
    <p:extLst>
      <p:ext uri="{BB962C8B-B14F-4D97-AF65-F5344CB8AC3E}">
        <p14:creationId xmlns:p14="http://schemas.microsoft.com/office/powerpoint/2010/main" val="267724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C250D-4720-4C95-8992-C48DCBDB2B69}"/>
              </a:ext>
            </a:extLst>
          </p:cNvPr>
          <p:cNvSpPr>
            <a:spLocks noGrp="1"/>
          </p:cNvSpPr>
          <p:nvPr>
            <p:ph idx="1"/>
          </p:nvPr>
        </p:nvSpPr>
        <p:spPr/>
        <p:txBody>
          <a:bodyPr>
            <a:normAutofit/>
          </a:bodyPr>
          <a:lstStyle/>
          <a:p>
            <a:pPr marL="0" indent="0">
              <a:lnSpc>
                <a:spcPct val="70000"/>
              </a:lnSpc>
              <a:buNone/>
            </a:pPr>
            <a:r>
              <a:rPr lang="en-US" b="1" dirty="0">
                <a:solidFill>
                  <a:srgbClr val="F15A22"/>
                </a:solidFill>
              </a:rPr>
              <a:t>&lt; Insert Presentation Title&gt;</a:t>
            </a:r>
          </a:p>
          <a:p>
            <a:pPr marL="0" indent="0">
              <a:lnSpc>
                <a:spcPct val="70000"/>
              </a:lnSpc>
              <a:buNone/>
            </a:pPr>
            <a:r>
              <a:rPr lang="en-US" b="1" dirty="0">
                <a:solidFill>
                  <a:srgbClr val="F15A22"/>
                </a:solidFill>
              </a:rPr>
              <a:t>&lt; Insert Speaker Name &gt;</a:t>
            </a:r>
          </a:p>
          <a:p>
            <a:pPr marL="0" indent="0">
              <a:lnSpc>
                <a:spcPct val="70000"/>
              </a:lnSpc>
              <a:buNone/>
            </a:pPr>
            <a:endParaRPr lang="en-US" sz="800" dirty="0"/>
          </a:p>
          <a:p>
            <a:pPr marL="0" indent="0">
              <a:lnSpc>
                <a:spcPct val="70000"/>
              </a:lnSpc>
              <a:buNone/>
            </a:pPr>
            <a:r>
              <a:rPr lang="en-US" sz="1600" b="1" dirty="0">
                <a:solidFill>
                  <a:srgbClr val="2D3A5D"/>
                </a:solidFill>
              </a:rPr>
              <a:t>FINAL DISCLOSURE:</a:t>
            </a:r>
          </a:p>
          <a:p>
            <a:pPr marL="0" indent="0">
              <a:lnSpc>
                <a:spcPct val="70000"/>
              </a:lnSpc>
              <a:buNone/>
            </a:pPr>
            <a:r>
              <a:rPr lang="en-US" sz="1400" dirty="0">
                <a:solidFill>
                  <a:schemeClr val="tx1">
                    <a:lumMod val="65000"/>
                    <a:lumOff val="35000"/>
                  </a:schemeClr>
                </a:solidFill>
              </a:rPr>
              <a:t>&lt; Insert description of relationship with commercial supporter including specific name &gt;</a:t>
            </a:r>
          </a:p>
          <a:p>
            <a:pPr marL="0" indent="0">
              <a:lnSpc>
                <a:spcPct val="100000"/>
              </a:lnSpc>
              <a:buNone/>
            </a:pPr>
            <a:r>
              <a:rPr lang="en-US" sz="1100" i="1" dirty="0">
                <a:solidFill>
                  <a:srgbClr val="F15A22"/>
                </a:solidFill>
                <a:latin typeface="Arial" pitchFamily="34" charset="0"/>
                <a:cs typeface="Arial" pitchFamily="34" charset="0"/>
              </a:rPr>
              <a:t>Includes the service you provide (or role played) in exchange for some form of compensation, such as (but not limited to) grant recipient, research support/contracts, consulting relationships, board member, advisory committee, speaker, investments.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Grant/Research Support – ABC Pharmaceuticals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Consulting Engagement – XYZ Company</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 relevant financial exists</a:t>
            </a:r>
          </a:p>
          <a:p>
            <a:pPr>
              <a:lnSpc>
                <a:spcPct val="70000"/>
              </a:lnSpc>
            </a:pPr>
            <a:endParaRPr lang="en-US" sz="800" dirty="0">
              <a:latin typeface="Arial" pitchFamily="34" charset="0"/>
              <a:cs typeface="Arial" pitchFamily="34" charset="0"/>
            </a:endParaRPr>
          </a:p>
          <a:p>
            <a:pPr marL="0" indent="0">
              <a:lnSpc>
                <a:spcPct val="70000"/>
              </a:lnSpc>
              <a:buNone/>
            </a:pPr>
            <a:r>
              <a:rPr lang="en-US" sz="1600" b="1" dirty="0">
                <a:solidFill>
                  <a:srgbClr val="2D3A5D"/>
                </a:solidFill>
              </a:rPr>
              <a:t>UNLABELED/UNAPPROVED USES DISCLOSURE:</a:t>
            </a:r>
          </a:p>
          <a:p>
            <a:pPr marL="0" indent="0">
              <a:lnSpc>
                <a:spcPct val="70000"/>
              </a:lnSpc>
              <a:buNone/>
            </a:pPr>
            <a:r>
              <a:rPr lang="en-US" sz="1400" dirty="0">
                <a:solidFill>
                  <a:schemeClr val="tx1">
                    <a:lumMod val="65000"/>
                    <a:lumOff val="35000"/>
                  </a:schemeClr>
                </a:solidFill>
              </a:rPr>
              <a:t>&lt; Insert description of intended unlabeled/unapproved use in presentation &gt;</a:t>
            </a:r>
            <a:endParaRPr lang="en-US" sz="1400" dirty="0">
              <a:solidFill>
                <a:schemeClr val="tx1">
                  <a:lumMod val="65000"/>
                  <a:lumOff val="35000"/>
                </a:schemeClr>
              </a:solidFill>
              <a:latin typeface="Arial" pitchFamily="34" charset="0"/>
              <a:cs typeface="Arial" pitchFamily="34" charset="0"/>
            </a:endParaRP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I will discuss results of clinical trial for the following agents that are currently NOT approved for use in animals.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None.</a:t>
            </a:r>
          </a:p>
          <a:p>
            <a:pPr marL="0" indent="0">
              <a:lnSpc>
                <a:spcPct val="70000"/>
              </a:lnSpc>
              <a:buNone/>
            </a:pPr>
            <a:r>
              <a:rPr lang="en-US" sz="1100" i="1" dirty="0">
                <a:solidFill>
                  <a:srgbClr val="F15A22"/>
                </a:solidFill>
                <a:latin typeface="Arial" pitchFamily="34" charset="0"/>
                <a:cs typeface="Arial" pitchFamily="34" charset="0"/>
              </a:rPr>
              <a:t>Repeat for all speakers (include all on one slide or duplicate slide and repeat)</a:t>
            </a:r>
          </a:p>
          <a:p>
            <a:pPr>
              <a:lnSpc>
                <a:spcPct val="70000"/>
              </a:lnSpc>
            </a:pPr>
            <a:endParaRPr lang="en-US" sz="800" dirty="0">
              <a:latin typeface="Arial" pitchFamily="34" charset="0"/>
              <a:cs typeface="Arial" pitchFamily="34" charset="0"/>
            </a:endParaRPr>
          </a:p>
          <a:p>
            <a:pPr>
              <a:lnSpc>
                <a:spcPct val="70000"/>
              </a:lnSpc>
            </a:pPr>
            <a:endParaRPr lang="en-US" sz="800" dirty="0">
              <a:latin typeface="Arial" pitchFamily="34" charset="0"/>
              <a:cs typeface="Arial" pitchFamily="34" charset="0"/>
            </a:endParaRPr>
          </a:p>
          <a:p>
            <a:pPr>
              <a:lnSpc>
                <a:spcPct val="70000"/>
              </a:lnSpc>
            </a:pPr>
            <a:endParaRPr lang="en-US" sz="800" b="0" dirty="0"/>
          </a:p>
          <a:p>
            <a:pPr>
              <a:lnSpc>
                <a:spcPct val="70000"/>
              </a:lnSpc>
            </a:pPr>
            <a:endParaRPr lang="en-US" sz="800" dirty="0"/>
          </a:p>
        </p:txBody>
      </p:sp>
      <p:sp>
        <p:nvSpPr>
          <p:cNvPr id="3" name="Title 2">
            <a:extLst>
              <a:ext uri="{FF2B5EF4-FFF2-40B4-BE49-F238E27FC236}">
                <a16:creationId xmlns:a16="http://schemas.microsoft.com/office/drawing/2014/main" id="{DB432EEC-F0BC-4BD3-9490-96A6878AAC47}"/>
              </a:ext>
            </a:extLst>
          </p:cNvPr>
          <p:cNvSpPr>
            <a:spLocks noGrp="1"/>
          </p:cNvSpPr>
          <p:nvPr>
            <p:ph type="title"/>
          </p:nvPr>
        </p:nvSpPr>
        <p:spPr/>
        <p:txBody>
          <a:bodyPr/>
          <a:lstStyle/>
          <a:p>
            <a:r>
              <a:rPr lang="en-US" dirty="0"/>
              <a:t>Speaker Disclosure</a:t>
            </a:r>
          </a:p>
        </p:txBody>
      </p:sp>
    </p:spTree>
    <p:extLst>
      <p:ext uri="{BB962C8B-B14F-4D97-AF65-F5344CB8AC3E}">
        <p14:creationId xmlns:p14="http://schemas.microsoft.com/office/powerpoint/2010/main" val="3074341049"/>
      </p:ext>
    </p:extLst>
  </p:cSld>
  <p:clrMapOvr>
    <a:masterClrMapping/>
  </p:clrMapOvr>
  <mc:AlternateContent xmlns:mc="http://schemas.openxmlformats.org/markup-compatibility/2006" xmlns:p14="http://schemas.microsoft.com/office/powerpoint/2010/main">
    <mc:Choice Requires="p14">
      <p:transition spd="slow" p14:dur="2000" advTm="3602"/>
    </mc:Choice>
    <mc:Fallback xmlns="">
      <p:transition spd="slow" advTm="36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7F01EB-C1C4-4709-A63C-BC86EB98AC5E}"/>
              </a:ext>
            </a:extLst>
          </p:cNvPr>
          <p:cNvSpPr>
            <a:spLocks noGrp="1"/>
          </p:cNvSpPr>
          <p:nvPr>
            <p:ph idx="1"/>
          </p:nvPr>
        </p:nvSpPr>
        <p:spPr/>
        <p:txBody>
          <a:bodyPr>
            <a:normAutofit/>
          </a:bodyPr>
          <a:lstStyle/>
          <a:p>
            <a:pPr marL="0" indent="0">
              <a:buNone/>
            </a:pPr>
            <a:r>
              <a:rPr lang="en-US" b="1" dirty="0">
                <a:solidFill>
                  <a:srgbClr val="F15A22"/>
                </a:solidFill>
              </a:rPr>
              <a:t>PRESENTATION TEXT</a:t>
            </a:r>
          </a:p>
          <a:p>
            <a:pPr marL="0" indent="0">
              <a:buNone/>
            </a:pPr>
            <a:r>
              <a:rPr lang="en-US" sz="1600" dirty="0"/>
              <a:t>1) To copy slide format (including header), select the option to duplicate the slide</a:t>
            </a:r>
          </a:p>
          <a:p>
            <a:pPr marL="0" indent="0">
              <a:buNone/>
            </a:pPr>
            <a:r>
              <a:rPr lang="en-US" sz="1400" dirty="0">
                <a:solidFill>
                  <a:schemeClr val="tx1">
                    <a:lumMod val="65000"/>
                    <a:lumOff val="35000"/>
                  </a:schemeClr>
                </a:solidFill>
              </a:rPr>
              <a:t>	A. From the </a:t>
            </a:r>
            <a:r>
              <a:rPr lang="en-US" sz="1400" b="1" dirty="0">
                <a:solidFill>
                  <a:schemeClr val="tx1">
                    <a:lumMod val="65000"/>
                    <a:lumOff val="35000"/>
                  </a:schemeClr>
                </a:solidFill>
              </a:rPr>
              <a:t>home bar at the top of the page</a:t>
            </a:r>
            <a:r>
              <a:rPr lang="en-US" sz="1400" dirty="0">
                <a:solidFill>
                  <a:schemeClr val="tx1">
                    <a:lumMod val="65000"/>
                    <a:lumOff val="35000"/>
                  </a:schemeClr>
                </a:solidFill>
              </a:rPr>
              <a:t>, select New Slide and Duplicate Selected Slides</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are on.</a:t>
            </a:r>
          </a:p>
          <a:p>
            <a:endParaRPr lang="en-US" sz="1400" i="1" dirty="0">
              <a:solidFill>
                <a:schemeClr val="tx1">
                  <a:lumMod val="65000"/>
                  <a:lumOff val="35000"/>
                </a:schemeClr>
              </a:solidFill>
            </a:endParaRPr>
          </a:p>
          <a:p>
            <a:pPr marL="0" indent="0">
              <a:buNone/>
            </a:pPr>
            <a:r>
              <a:rPr lang="en-US" sz="1400" dirty="0">
                <a:solidFill>
                  <a:schemeClr val="tx1">
                    <a:lumMod val="65000"/>
                    <a:lumOff val="35000"/>
                  </a:schemeClr>
                </a:solidFill>
              </a:rPr>
              <a:t>	B. From the </a:t>
            </a:r>
            <a:r>
              <a:rPr lang="en-US" sz="1400" b="1" dirty="0">
                <a:solidFill>
                  <a:schemeClr val="tx1">
                    <a:lumMod val="65000"/>
                    <a:lumOff val="35000"/>
                  </a:schemeClr>
                </a:solidFill>
              </a:rPr>
              <a:t>slides displaying in the left navigation</a:t>
            </a:r>
            <a:r>
              <a:rPr lang="en-US" sz="1400" dirty="0">
                <a:solidFill>
                  <a:schemeClr val="tx1">
                    <a:lumMod val="65000"/>
                    <a:lumOff val="35000"/>
                  </a:schemeClr>
                </a:solidFill>
              </a:rPr>
              <a:t>, right click and select Duplicate Slide</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right click on.</a:t>
            </a:r>
          </a:p>
          <a:p>
            <a:pPr marL="0" indent="0">
              <a:buNone/>
            </a:pPr>
            <a:endParaRPr lang="en-US" dirty="0"/>
          </a:p>
        </p:txBody>
      </p:sp>
      <p:sp>
        <p:nvSpPr>
          <p:cNvPr id="3" name="Title 2">
            <a:extLst>
              <a:ext uri="{FF2B5EF4-FFF2-40B4-BE49-F238E27FC236}">
                <a16:creationId xmlns:a16="http://schemas.microsoft.com/office/drawing/2014/main" id="{CA52C5A0-51F5-49CD-884B-BF048DF8914E}"/>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3483388166"/>
      </p:ext>
    </p:extLst>
  </p:cSld>
  <p:clrMapOvr>
    <a:masterClrMapping/>
  </p:clrMapOvr>
  <mc:AlternateContent xmlns:mc="http://schemas.openxmlformats.org/markup-compatibility/2006" xmlns:p14="http://schemas.microsoft.com/office/powerpoint/2010/main">
    <mc:Choice Requires="p14">
      <p:transition spd="slow" p14:dur="2000" advTm="2407"/>
    </mc:Choice>
    <mc:Fallback xmlns="">
      <p:transition spd="slow" advTm="24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6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D9CA4-1EB2-497E-8ED4-6628EBD2E84B}"/>
              </a:ext>
            </a:extLst>
          </p:cNvPr>
          <p:cNvSpPr txBox="1"/>
          <p:nvPr/>
        </p:nvSpPr>
        <p:spPr>
          <a:xfrm>
            <a:off x="3776831" y="3935053"/>
            <a:ext cx="4638339" cy="1200329"/>
          </a:xfrm>
          <a:prstGeom prst="rect">
            <a:avLst/>
          </a:prstGeom>
          <a:noFill/>
        </p:spPr>
        <p:txBody>
          <a:bodyPr wrap="square" rtlCol="0">
            <a:spAutoFit/>
          </a:bodyPr>
          <a:lstStyle/>
          <a:p>
            <a:pPr algn="ctr"/>
            <a:r>
              <a:rPr lang="en-US" b="1" dirty="0">
                <a:solidFill>
                  <a:srgbClr val="2D3A5D"/>
                </a:solidFill>
                <a:latin typeface="Arial Narrow" charset="0"/>
                <a:ea typeface="Arial Narrow" charset="0"/>
                <a:cs typeface="Arial Narrow" charset="0"/>
              </a:rPr>
              <a:t>Speaker Name(s) &amp; Credentials</a:t>
            </a:r>
          </a:p>
          <a:p>
            <a:pPr algn="ctr"/>
            <a:r>
              <a:rPr lang="en-US" dirty="0">
                <a:solidFill>
                  <a:srgbClr val="2D3A5D"/>
                </a:solidFill>
                <a:latin typeface="Arial Narrow" charset="0"/>
                <a:ea typeface="Arial Narrow" charset="0"/>
                <a:cs typeface="Arial Narrow" charset="0"/>
              </a:rPr>
              <a:t>Company / Organization</a:t>
            </a:r>
          </a:p>
          <a:p>
            <a:pPr algn="ctr"/>
            <a:r>
              <a:rPr lang="en-US" dirty="0">
                <a:solidFill>
                  <a:srgbClr val="2D3A5D"/>
                </a:solidFill>
                <a:latin typeface="Arial Narrow" charset="0"/>
                <a:ea typeface="Arial Narrow" charset="0"/>
                <a:cs typeface="Arial Narrow" charset="0"/>
              </a:rPr>
              <a:t>Email</a:t>
            </a:r>
          </a:p>
          <a:p>
            <a:pPr algn="ctr"/>
            <a:endParaRPr lang="en-US" dirty="0">
              <a:solidFill>
                <a:srgbClr val="2D3A5D"/>
              </a:solidFill>
              <a:latin typeface="Arial Narrow" charset="0"/>
              <a:ea typeface="Arial Narrow" charset="0"/>
              <a:cs typeface="Arial Narrow" charset="0"/>
            </a:endParaRPr>
          </a:p>
        </p:txBody>
      </p:sp>
      <p:sp>
        <p:nvSpPr>
          <p:cNvPr id="4" name="Title 2">
            <a:extLst>
              <a:ext uri="{FF2B5EF4-FFF2-40B4-BE49-F238E27FC236}">
                <a16:creationId xmlns:a16="http://schemas.microsoft.com/office/drawing/2014/main" id="{DB68E6E0-E80A-4544-81B0-A2CA644499A8}"/>
              </a:ext>
            </a:extLst>
          </p:cNvPr>
          <p:cNvSpPr txBox="1">
            <a:spLocks/>
          </p:cNvSpPr>
          <p:nvPr/>
        </p:nvSpPr>
        <p:spPr>
          <a:xfrm>
            <a:off x="0" y="2562130"/>
            <a:ext cx="12192000" cy="687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8A1A9B"/>
                </a:solidFill>
                <a:latin typeface="Arial Narrow" panose="020B0606020202030204" pitchFamily="34" charset="0"/>
                <a:ea typeface="+mj-ea"/>
                <a:cs typeface="+mj-cs"/>
              </a:defRPr>
            </a:lvl1pPr>
          </a:lstStyle>
          <a:p>
            <a:pPr algn="ctr"/>
            <a:r>
              <a:rPr lang="en-US" sz="8000" dirty="0">
                <a:solidFill>
                  <a:srgbClr val="F15A22"/>
                </a:solidFill>
              </a:rPr>
              <a:t>Questions?</a:t>
            </a:r>
          </a:p>
        </p:txBody>
      </p:sp>
    </p:spTree>
    <p:extLst>
      <p:ext uri="{BB962C8B-B14F-4D97-AF65-F5344CB8AC3E}">
        <p14:creationId xmlns:p14="http://schemas.microsoft.com/office/powerpoint/2010/main" val="315407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TotalTime>
  <Words>851</Words>
  <Application>Microsoft Office PowerPoint</Application>
  <PresentationFormat>Widescreen</PresentationFormat>
  <Paragraphs>60</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Narrow</vt:lpstr>
      <vt:lpstr>Calibri</vt:lpstr>
      <vt:lpstr>Symbol</vt:lpstr>
      <vt:lpstr>Office Theme</vt:lpstr>
      <vt:lpstr>Session Title</vt:lpstr>
      <vt:lpstr>Speaker Disclosure</vt:lpstr>
      <vt:lpstr>Title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ACVIM</dc:creator>
  <cp:lastModifiedBy>Hannah Stuhr</cp:lastModifiedBy>
  <cp:revision>48</cp:revision>
  <dcterms:created xsi:type="dcterms:W3CDTF">2019-01-18T14:16:55Z</dcterms:created>
  <dcterms:modified xsi:type="dcterms:W3CDTF">2021-03-22T17:10:57Z</dcterms:modified>
</cp:coreProperties>
</file>