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3A5D"/>
    <a:srgbClr val="F15A22"/>
    <a:srgbClr val="FFCF43"/>
    <a:srgbClr val="D62598"/>
    <a:srgbClr val="224D8F"/>
    <a:srgbClr val="59AAE1"/>
    <a:srgbClr val="009CDE"/>
    <a:srgbClr val="8A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77673" autoAdjust="0"/>
  </p:normalViewPr>
  <p:slideViewPr>
    <p:cSldViewPr snapToGrid="0">
      <p:cViewPr varScale="1">
        <p:scale>
          <a:sx n="88" d="100"/>
          <a:sy n="88" d="100"/>
        </p:scale>
        <p:origin x="1482" y="96"/>
      </p:cViewPr>
      <p:guideLst/>
    </p:cSldViewPr>
  </p:slideViewPr>
  <p:notesTextViewPr>
    <p:cViewPr>
      <p:scale>
        <a:sx n="1" d="1"/>
        <a:sy n="1" d="1"/>
      </p:scale>
      <p:origin x="0" y="0"/>
    </p:cViewPr>
  </p:notesText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86349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3</a:t>
            </a:fld>
            <a:endParaRPr lang="en-US"/>
          </a:p>
        </p:txBody>
      </p:sp>
    </p:spTree>
    <p:extLst>
      <p:ext uri="{BB962C8B-B14F-4D97-AF65-F5344CB8AC3E}">
        <p14:creationId xmlns:p14="http://schemas.microsoft.com/office/powerpoint/2010/main" val="187418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a:t>
            </a:r>
            <a:r>
              <a:rPr lang="en-US" sz="1000">
                <a:effectLst/>
                <a:latin typeface="Arial Narrow" panose="020B0606020202030204" pitchFamily="34" charset="0"/>
                <a:ea typeface="Calibri" panose="020F0502020204030204" pitchFamily="34" charset="0"/>
                <a:cs typeface="Times New Roman" panose="02020603050405020304" pitchFamily="18" charset="0"/>
              </a:rPr>
              <a:t>If you include full length (top to bottom) images/charts on the right side of your slide, know these may be covered with your video recording.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4B5BD0-3C0D-42EF-89F5-B02CB9D3129E}" type="slidenum">
              <a:rPr lang="en-US" smtClean="0"/>
              <a:t>5</a:t>
            </a:fld>
            <a:endParaRPr lang="en-US"/>
          </a:p>
        </p:txBody>
      </p:sp>
    </p:spTree>
    <p:extLst>
      <p:ext uri="{BB962C8B-B14F-4D97-AF65-F5344CB8AC3E}">
        <p14:creationId xmlns:p14="http://schemas.microsoft.com/office/powerpoint/2010/main" val="1615201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2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few business people having a discussion&#10;&#10;Description automatically generated with medium confidence">
            <a:extLst>
              <a:ext uri="{FF2B5EF4-FFF2-40B4-BE49-F238E27FC236}">
                <a16:creationId xmlns:a16="http://schemas.microsoft.com/office/drawing/2014/main" id="{09CB87F1-19B1-42F9-9371-D4BD7BD465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0D9D3341-0682-4F08-A862-BE3629D5DD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170073" y="5099124"/>
            <a:ext cx="6069362" cy="862949"/>
          </a:xfrm>
        </p:spPr>
        <p:txBody>
          <a:bodyPr anchor="t">
            <a:noAutofit/>
          </a:bodyPr>
          <a:lstStyle>
            <a:lvl1pPr algn="l">
              <a:defRPr sz="2000">
                <a:solidFill>
                  <a:schemeClr val="bg1"/>
                </a:solidFill>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169863" y="6521525"/>
            <a:ext cx="5926137" cy="202548"/>
          </a:xfrm>
        </p:spPr>
        <p:txBody>
          <a:bodyPr anchor="ctr">
            <a:noAutofit/>
          </a:bodyPr>
          <a:lstStyle>
            <a:lvl1pPr marL="0" indent="0">
              <a:buNone/>
              <a:defRPr sz="1400">
                <a:solidFill>
                  <a:schemeClr val="bg1"/>
                </a:solidFill>
              </a:defRPr>
            </a:lvl1pPr>
          </a:lstStyle>
          <a:p>
            <a:pPr lvl="0"/>
            <a:r>
              <a:rPr lang="en-US" dirty="0"/>
              <a:t>On Demand Session</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169863" y="6176963"/>
            <a:ext cx="5926137" cy="211137"/>
          </a:xfrm>
        </p:spPr>
        <p:txBody>
          <a:bodyPr anchor="ctr">
            <a:noAutofit/>
          </a:bodyPr>
          <a:lstStyle>
            <a:lvl1pPr marL="0" indent="0">
              <a:buNone/>
              <a:defRPr sz="1400">
                <a:solidFill>
                  <a:schemeClr val="bg1"/>
                </a:solidFill>
              </a:defRPr>
            </a:lvl1pPr>
          </a:lstStyle>
          <a:p>
            <a:pPr lvl="0"/>
            <a:r>
              <a:rPr lang="en-US" dirty="0"/>
              <a:t>Speaker Name(s)</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84050860-5808-4FDF-B115-E49508DDB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8"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5" name="Graphic 24">
            <a:extLst>
              <a:ext uri="{FF2B5EF4-FFF2-40B4-BE49-F238E27FC236}">
                <a16:creationId xmlns:a16="http://schemas.microsoft.com/office/drawing/2014/main" id="{ACE3852B-40C3-4D06-9E10-4CAFBF258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50318" y="5715212"/>
            <a:ext cx="2085576" cy="662209"/>
          </a:xfrm>
          <a:prstGeom prst="rect">
            <a:avLst/>
          </a:prstGeom>
        </p:spPr>
      </p:pic>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1655805"/>
            <a:ext cx="11532198" cy="441326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Graphic 29">
            <a:extLst>
              <a:ext uri="{FF2B5EF4-FFF2-40B4-BE49-F238E27FC236}">
                <a16:creationId xmlns:a16="http://schemas.microsoft.com/office/drawing/2014/main" id="{2DC4F0F7-E612-46AC-B667-30DEB0B65D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250591"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12" name="Graphic 11">
            <a:extLst>
              <a:ext uri="{FF2B5EF4-FFF2-40B4-BE49-F238E27FC236}">
                <a16:creationId xmlns:a16="http://schemas.microsoft.com/office/drawing/2014/main" id="{E0B2929E-A74C-42E0-8DD5-214ADD8368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1214" y="6368560"/>
            <a:ext cx="1687945" cy="399536"/>
          </a:xfrm>
          <a:prstGeom prst="rect">
            <a:avLst/>
          </a:prstGeom>
        </p:spPr>
      </p:pic>
      <p:pic>
        <p:nvPicPr>
          <p:cNvPr id="24" name="Graphic 23">
            <a:extLst>
              <a:ext uri="{FF2B5EF4-FFF2-40B4-BE49-F238E27FC236}">
                <a16:creationId xmlns:a16="http://schemas.microsoft.com/office/drawing/2014/main" id="{31352133-1F27-48FD-9D9E-AF71F965280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29" name="Graphic 28">
            <a:extLst>
              <a:ext uri="{FF2B5EF4-FFF2-40B4-BE49-F238E27FC236}">
                <a16:creationId xmlns:a16="http://schemas.microsoft.com/office/drawing/2014/main" id="{7551A5D4-C08A-46E7-85D0-505C317F259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34683" y="-21516"/>
            <a:ext cx="2057318" cy="204387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E0F296E-FEE8-4609-BAAE-DD88D26008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7"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Graphic 18">
            <a:extLst>
              <a:ext uri="{FF2B5EF4-FFF2-40B4-BE49-F238E27FC236}">
                <a16:creationId xmlns:a16="http://schemas.microsoft.com/office/drawing/2014/main" id="{0C30064D-976C-4482-B480-3558B1E20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20" name="Graphic 19">
            <a:extLst>
              <a:ext uri="{FF2B5EF4-FFF2-40B4-BE49-F238E27FC236}">
                <a16:creationId xmlns:a16="http://schemas.microsoft.com/office/drawing/2014/main" id="{3877A9E1-4F92-4B9E-925E-B0004A3663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34683" y="-21516"/>
            <a:ext cx="2057318" cy="2043872"/>
          </a:xfrm>
          <a:prstGeom prst="rect">
            <a:avLst/>
          </a:prstGeom>
        </p:spPr>
      </p:pic>
      <p:pic>
        <p:nvPicPr>
          <p:cNvPr id="21" name="Graphic 20">
            <a:extLst>
              <a:ext uri="{FF2B5EF4-FFF2-40B4-BE49-F238E27FC236}">
                <a16:creationId xmlns:a16="http://schemas.microsoft.com/office/drawing/2014/main" id="{A7734EF4-B4BC-45AA-8138-4781709795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848082" y="5715212"/>
            <a:ext cx="2085576" cy="662209"/>
          </a:xfrm>
          <a:prstGeom prst="rect">
            <a:avLst/>
          </a:prstGeom>
        </p:spPr>
      </p:pic>
      <p:pic>
        <p:nvPicPr>
          <p:cNvPr id="22" name="Graphic 21">
            <a:extLst>
              <a:ext uri="{FF2B5EF4-FFF2-40B4-BE49-F238E27FC236}">
                <a16:creationId xmlns:a16="http://schemas.microsoft.com/office/drawing/2014/main" id="{508D1AE3-B5DC-4AC5-B025-B3A7F6635AC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14" name="Graphic 13">
            <a:extLst>
              <a:ext uri="{FF2B5EF4-FFF2-40B4-BE49-F238E27FC236}">
                <a16:creationId xmlns:a16="http://schemas.microsoft.com/office/drawing/2014/main" id="{F267D48C-57CF-47B7-B4F0-B47A6CE1D5B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214" y="6368560"/>
            <a:ext cx="1687945" cy="399536"/>
          </a:xfrm>
          <a:prstGeom prst="rect">
            <a:avLst/>
          </a:prstGeom>
        </p:spPr>
      </p:pic>
    </p:spTree>
    <p:extLst>
      <p:ext uri="{BB962C8B-B14F-4D97-AF65-F5344CB8AC3E}">
        <p14:creationId xmlns:p14="http://schemas.microsoft.com/office/powerpoint/2010/main" val="11205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C2160B2-8689-4EDD-B0F9-56E5A39715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330" y="4613564"/>
            <a:ext cx="4555669" cy="2244435"/>
          </a:xfrm>
          <a:prstGeom prst="rect">
            <a:avLst/>
          </a:prstGeom>
        </p:spPr>
      </p:pic>
      <p:pic>
        <p:nvPicPr>
          <p:cNvPr id="10" name="Graphic 9">
            <a:extLst>
              <a:ext uri="{FF2B5EF4-FFF2-40B4-BE49-F238E27FC236}">
                <a16:creationId xmlns:a16="http://schemas.microsoft.com/office/drawing/2014/main" id="{CEA0CCE9-4B51-4597-9C67-7B8FF84C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6617" y="0"/>
            <a:ext cx="3805381" cy="1857471"/>
          </a:xfrm>
          <a:prstGeom prst="rect">
            <a:avLst/>
          </a:prstGeom>
        </p:spPr>
      </p:pic>
    </p:spTree>
    <p:extLst>
      <p:ext uri="{BB962C8B-B14F-4D97-AF65-F5344CB8AC3E}">
        <p14:creationId xmlns:p14="http://schemas.microsoft.com/office/powerpoint/2010/main" val="4001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AC01B3E-CE90-44B7-81B4-FBA08DDB2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8844" y="5316631"/>
            <a:ext cx="2717861" cy="1044749"/>
          </a:xfrm>
          <a:prstGeom prst="rect">
            <a:avLst/>
          </a:prstGeom>
        </p:spPr>
      </p:pic>
      <p:pic>
        <p:nvPicPr>
          <p:cNvPr id="10" name="Graphic 9">
            <a:extLst>
              <a:ext uri="{FF2B5EF4-FFF2-40B4-BE49-F238E27FC236}">
                <a16:creationId xmlns:a16="http://schemas.microsoft.com/office/drawing/2014/main" id="{30603B1A-6F7C-4526-8E9A-F784F2A7F5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7" name="Rectangle 6">
            <a:extLst>
              <a:ext uri="{FF2B5EF4-FFF2-40B4-BE49-F238E27FC236}">
                <a16:creationId xmlns:a16="http://schemas.microsoft.com/office/drawing/2014/main" id="{F7C3EE0E-27DF-4BAA-ABAC-B0DCA73401BC}"/>
              </a:ext>
            </a:extLst>
          </p:cNvPr>
          <p:cNvSpPr/>
          <p:nvPr userDrawn="1"/>
        </p:nvSpPr>
        <p:spPr>
          <a:xfrm>
            <a:off x="1872" y="5666509"/>
            <a:ext cx="12190127" cy="1217245"/>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3E8B215-CA3D-4C1A-86BB-D9C7138677C1}"/>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55ECBBC-B44B-4BF2-A610-8DF7E220FFF2}"/>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a:extLst>
              <a:ext uri="{FF2B5EF4-FFF2-40B4-BE49-F238E27FC236}">
                <a16:creationId xmlns:a16="http://schemas.microsoft.com/office/drawing/2014/main" id="{EF023A74-4D1A-4D15-991F-4170E5080895}"/>
              </a:ext>
            </a:extLst>
          </p:cNvPr>
          <p:cNvGrpSpPr/>
          <p:nvPr userDrawn="1"/>
        </p:nvGrpSpPr>
        <p:grpSpPr>
          <a:xfrm>
            <a:off x="462469" y="5798487"/>
            <a:ext cx="6030694" cy="886779"/>
            <a:chOff x="1936375" y="1764225"/>
            <a:chExt cx="8089752" cy="1189552"/>
          </a:xfrm>
        </p:grpSpPr>
        <p:pic>
          <p:nvPicPr>
            <p:cNvPr id="22" name="Graphic 21">
              <a:extLst>
                <a:ext uri="{FF2B5EF4-FFF2-40B4-BE49-F238E27FC236}">
                  <a16:creationId xmlns:a16="http://schemas.microsoft.com/office/drawing/2014/main" id="{5B04A0A8-EE67-49A1-8576-4B914C4913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62569" y="1764225"/>
              <a:ext cx="3363558" cy="1189552"/>
            </a:xfrm>
            <a:prstGeom prst="rect">
              <a:avLst/>
            </a:prstGeom>
          </p:spPr>
        </p:pic>
        <p:pic>
          <p:nvPicPr>
            <p:cNvPr id="24" name="Graphic 23">
              <a:extLst>
                <a:ext uri="{FF2B5EF4-FFF2-40B4-BE49-F238E27FC236}">
                  <a16:creationId xmlns:a16="http://schemas.microsoft.com/office/drawing/2014/main" id="{F478510C-F28C-4AA5-9D26-A5D4060D449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36375" y="1981078"/>
              <a:ext cx="4109421" cy="972699"/>
            </a:xfrm>
            <a:prstGeom prst="rect">
              <a:avLst/>
            </a:prstGeom>
          </p:spPr>
        </p:pic>
      </p:grpSp>
      <p:pic>
        <p:nvPicPr>
          <p:cNvPr id="11" name="Graphic 10">
            <a:extLst>
              <a:ext uri="{FF2B5EF4-FFF2-40B4-BE49-F238E27FC236}">
                <a16:creationId xmlns:a16="http://schemas.microsoft.com/office/drawing/2014/main" id="{FC74F24E-1AA7-4FE0-8204-11E9804B4E2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134683" y="-21516"/>
            <a:ext cx="2057318" cy="2043872"/>
          </a:xfrm>
          <a:prstGeom prst="rect">
            <a:avLst/>
          </a:prstGeom>
        </p:spPr>
      </p:pic>
      <p:pic>
        <p:nvPicPr>
          <p:cNvPr id="12" name="Graphic 11">
            <a:extLst>
              <a:ext uri="{FF2B5EF4-FFF2-40B4-BE49-F238E27FC236}">
                <a16:creationId xmlns:a16="http://schemas.microsoft.com/office/drawing/2014/main" id="{C16F0C16-9D04-4713-88C6-D0E0BF4577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595834" y="5316630"/>
            <a:ext cx="2085576" cy="662209"/>
          </a:xfrm>
          <a:prstGeom prst="rect">
            <a:avLst/>
          </a:prstGeom>
        </p:spPr>
      </p:pic>
      <p:pic>
        <p:nvPicPr>
          <p:cNvPr id="13" name="Graphic 12">
            <a:extLst>
              <a:ext uri="{FF2B5EF4-FFF2-40B4-BE49-F238E27FC236}">
                <a16:creationId xmlns:a16="http://schemas.microsoft.com/office/drawing/2014/main" id="{62B0CBAA-6F8C-4052-828D-DA4B0E251E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81410" y="4380614"/>
            <a:ext cx="2510590" cy="2503141"/>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3/22/2021</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5" r:id="rId5"/>
  </p:sldLayoutIdLst>
  <p:txStyles>
    <p:titleStyle>
      <a:lvl1pPr algn="l" defTabSz="914400" rtl="0" eaLnBrk="1" latinLnBrk="0" hangingPunct="1">
        <a:lnSpc>
          <a:spcPct val="90000"/>
        </a:lnSpc>
        <a:spcBef>
          <a:spcPct val="0"/>
        </a:spcBef>
        <a:buNone/>
        <a:defRPr sz="4500" b="1" kern="1200">
          <a:solidFill>
            <a:srgbClr val="F15A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lstStyle/>
          <a:p>
            <a:r>
              <a:rPr lang="en-US" dirty="0"/>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t>On Demand Session</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F15A22"/>
                </a:solidFill>
              </a:rPr>
              <a:t>&lt; Insert Presentation Title&gt;</a:t>
            </a:r>
          </a:p>
          <a:p>
            <a:pPr marL="0" indent="0">
              <a:lnSpc>
                <a:spcPct val="70000"/>
              </a:lnSpc>
              <a:buNone/>
            </a:pPr>
            <a:r>
              <a:rPr lang="en-US" b="1" dirty="0">
                <a:solidFill>
                  <a:srgbClr val="F15A22"/>
                </a:solidFill>
              </a:rPr>
              <a:t>&lt; Insert Speaker Name &gt;</a:t>
            </a:r>
          </a:p>
          <a:p>
            <a:pPr marL="0" indent="0">
              <a:lnSpc>
                <a:spcPct val="70000"/>
              </a:lnSpc>
              <a:buNone/>
            </a:pPr>
            <a:endParaRPr lang="en-US" sz="800" dirty="0"/>
          </a:p>
          <a:p>
            <a:pPr marL="0" indent="0">
              <a:lnSpc>
                <a:spcPct val="70000"/>
              </a:lnSpc>
              <a:buNone/>
            </a:pPr>
            <a:r>
              <a:rPr lang="en-US" sz="1600" b="1" dirty="0">
                <a:solidFill>
                  <a:srgbClr val="2D3A5D"/>
                </a:solidFill>
              </a:rPr>
              <a:t>FINAL DISCLOSURE:</a:t>
            </a:r>
          </a:p>
          <a:p>
            <a:pPr marL="0" indent="0">
              <a:lnSpc>
                <a:spcPct val="70000"/>
              </a:lnSpc>
              <a:buNone/>
            </a:pPr>
            <a:r>
              <a:rPr lang="en-US" sz="1400" dirty="0">
                <a:solidFill>
                  <a:schemeClr val="tx1">
                    <a:lumMod val="65000"/>
                    <a:lumOff val="35000"/>
                  </a:schemeClr>
                </a:solidFill>
              </a:rPr>
              <a:t>&lt; Insert description of relationship with commercial supporter including specific name &gt;</a:t>
            </a:r>
          </a:p>
          <a:p>
            <a:pPr marL="0" indent="0">
              <a:lnSpc>
                <a:spcPct val="100000"/>
              </a:lnSpc>
              <a:buNone/>
            </a:pPr>
            <a:r>
              <a:rPr lang="en-US" sz="1100" i="1" dirty="0">
                <a:solidFill>
                  <a:srgbClr val="F15A2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Grant/Research Support – ABC Pharmaceuticals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Consulting Engagement – XYZ Company</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2D3A5D"/>
                </a:solidFill>
              </a:rPr>
              <a:t>UNLABELED/UNAPPROVED USES DISCLOSURE:</a:t>
            </a:r>
          </a:p>
          <a:p>
            <a:pPr marL="0" indent="0">
              <a:lnSpc>
                <a:spcPct val="70000"/>
              </a:lnSpc>
              <a:buNone/>
            </a:pPr>
            <a:r>
              <a:rPr lang="en-US" sz="1400" dirty="0">
                <a:solidFill>
                  <a:schemeClr val="tx1">
                    <a:lumMod val="65000"/>
                    <a:lumOff val="35000"/>
                  </a:schemeClr>
                </a:solidFill>
              </a:rPr>
              <a:t>&lt; Insert description of intended unlabeled/unapproved use in presentation &gt;</a:t>
            </a:r>
            <a:endParaRPr lang="en-US" sz="1400" dirty="0">
              <a:solidFill>
                <a:schemeClr val="tx1">
                  <a:lumMod val="65000"/>
                  <a:lumOff val="35000"/>
                </a:schemeClr>
              </a:solidFill>
              <a:latin typeface="Arial" pitchFamily="34" charset="0"/>
              <a:cs typeface="Arial" pitchFamily="34" charset="0"/>
            </a:endParaRP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None.</a:t>
            </a:r>
          </a:p>
          <a:p>
            <a:pPr marL="0" indent="0">
              <a:lnSpc>
                <a:spcPct val="70000"/>
              </a:lnSpc>
              <a:buNone/>
            </a:pPr>
            <a:r>
              <a:rPr lang="en-US" sz="1100" i="1" dirty="0">
                <a:solidFill>
                  <a:srgbClr val="F15A2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lstStyle/>
          <a:p>
            <a:r>
              <a:rPr lang="en-US" dirty="0"/>
              <a:t>Speaker Disclosure</a:t>
            </a:r>
          </a:p>
        </p:txBody>
      </p:sp>
    </p:spTree>
    <p:extLst>
      <p:ext uri="{BB962C8B-B14F-4D97-AF65-F5344CB8AC3E}">
        <p14:creationId xmlns:p14="http://schemas.microsoft.com/office/powerpoint/2010/main" val="3074341049"/>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F01EB-C1C4-4709-A63C-BC86EB98AC5E}"/>
              </a:ext>
            </a:extLst>
          </p:cNvPr>
          <p:cNvSpPr>
            <a:spLocks noGrp="1"/>
          </p:cNvSpPr>
          <p:nvPr>
            <p:ph idx="1"/>
          </p:nvPr>
        </p:nvSpPr>
        <p:spPr/>
        <p:txBody>
          <a:bodyPr>
            <a:normAutofit/>
          </a:bodyPr>
          <a:lstStyle/>
          <a:p>
            <a:pPr marL="0" indent="0">
              <a:buNone/>
            </a:pPr>
            <a:r>
              <a:rPr lang="en-US" b="1" dirty="0">
                <a:solidFill>
                  <a:srgbClr val="F15A22"/>
                </a:solidFill>
              </a:rPr>
              <a:t>PRESENTATION TEXT</a:t>
            </a:r>
          </a:p>
          <a:p>
            <a:pPr marL="0" indent="0">
              <a:buNone/>
            </a:pPr>
            <a:r>
              <a:rPr lang="en-US" sz="1600" dirty="0"/>
              <a:t>1) To copy slide format (including header), select the option to duplicate the slide</a:t>
            </a:r>
          </a:p>
          <a:p>
            <a:pPr marL="0" indent="0">
              <a:buNone/>
            </a:pPr>
            <a:r>
              <a:rPr lang="en-US" sz="1400" dirty="0">
                <a:solidFill>
                  <a:schemeClr val="tx1">
                    <a:lumMod val="65000"/>
                    <a:lumOff val="35000"/>
                  </a:schemeClr>
                </a:solidFill>
              </a:rPr>
              <a:t>	A. From the </a:t>
            </a:r>
            <a:r>
              <a:rPr lang="en-US" sz="1400" b="1" dirty="0">
                <a:solidFill>
                  <a:schemeClr val="tx1">
                    <a:lumMod val="65000"/>
                    <a:lumOff val="35000"/>
                  </a:schemeClr>
                </a:solidFill>
              </a:rPr>
              <a:t>home bar at the top of the page</a:t>
            </a:r>
            <a:r>
              <a:rPr lang="en-US" sz="1400" dirty="0">
                <a:solidFill>
                  <a:schemeClr val="tx1">
                    <a:lumMod val="65000"/>
                    <a:lumOff val="35000"/>
                  </a:schemeClr>
                </a:solidFill>
              </a:rPr>
              <a:t>, select New Slide and Duplicate Selected Slides</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are on.</a:t>
            </a:r>
          </a:p>
          <a:p>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	B. From the </a:t>
            </a:r>
            <a:r>
              <a:rPr lang="en-US" sz="1400" b="1" dirty="0">
                <a:solidFill>
                  <a:schemeClr val="tx1">
                    <a:lumMod val="65000"/>
                    <a:lumOff val="35000"/>
                  </a:schemeClr>
                </a:solidFill>
              </a:rPr>
              <a:t>slides displaying in the left navigation</a:t>
            </a:r>
            <a:r>
              <a:rPr lang="en-US" sz="1400" dirty="0">
                <a:solidFill>
                  <a:schemeClr val="tx1">
                    <a:lumMod val="65000"/>
                    <a:lumOff val="35000"/>
                  </a:schemeClr>
                </a:solidFill>
              </a:rPr>
              <a:t>, right click and select Duplicate Slide</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right click on.</a:t>
            </a:r>
          </a:p>
          <a:p>
            <a:pPr marL="0" indent="0">
              <a:buNone/>
            </a:pPr>
            <a:endParaRPr lang="en-US" dirty="0"/>
          </a:p>
        </p:txBody>
      </p:sp>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483388166"/>
      </p:ext>
    </p:extLst>
  </p:cSld>
  <p:clrMapOvr>
    <a:masterClrMapping/>
  </p:clrMapOvr>
  <mc:AlternateContent xmlns:mc="http://schemas.openxmlformats.org/markup-compatibility/2006" xmlns:p14="http://schemas.microsoft.com/office/powerpoint/2010/main">
    <mc:Choice Requires="p14">
      <p:transition spd="slow" p14:dur="2000" advTm="2407"/>
    </mc:Choice>
    <mc:Fallback xmlns="">
      <p:transition spd="slow" advTm="24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3776831" y="3935053"/>
            <a:ext cx="4638339" cy="1200329"/>
          </a:xfrm>
          <a:prstGeom prst="rect">
            <a:avLst/>
          </a:prstGeom>
          <a:noFill/>
        </p:spPr>
        <p:txBody>
          <a:bodyPr wrap="square" rtlCol="0">
            <a:spAutoFit/>
          </a:bodyPr>
          <a:lstStyle/>
          <a:p>
            <a:pPr algn="ctr"/>
            <a:r>
              <a:rPr lang="en-US" b="1" dirty="0">
                <a:solidFill>
                  <a:srgbClr val="2D3A5D"/>
                </a:solidFill>
                <a:latin typeface="Arial Narrow" charset="0"/>
                <a:ea typeface="Arial Narrow" charset="0"/>
                <a:cs typeface="Arial Narrow" charset="0"/>
              </a:rPr>
              <a:t>Speaker Name(s) &amp; Credentials</a:t>
            </a:r>
          </a:p>
          <a:p>
            <a:pPr algn="ctr"/>
            <a:r>
              <a:rPr lang="en-US" dirty="0">
                <a:solidFill>
                  <a:srgbClr val="2D3A5D"/>
                </a:solidFill>
                <a:latin typeface="Arial Narrow" charset="0"/>
                <a:ea typeface="Arial Narrow" charset="0"/>
                <a:cs typeface="Arial Narrow" charset="0"/>
              </a:rPr>
              <a:t>Company / Organization</a:t>
            </a:r>
          </a:p>
          <a:p>
            <a:pPr algn="ctr"/>
            <a:r>
              <a:rPr lang="en-US" dirty="0">
                <a:solidFill>
                  <a:srgbClr val="2D3A5D"/>
                </a:solidFill>
                <a:latin typeface="Arial Narrow" charset="0"/>
                <a:ea typeface="Arial Narrow" charset="0"/>
                <a:cs typeface="Arial Narrow" charset="0"/>
              </a:rPr>
              <a:t>Email</a:t>
            </a:r>
          </a:p>
          <a:p>
            <a:pPr algn="ctr"/>
            <a:endParaRPr lang="en-US" dirty="0">
              <a:solidFill>
                <a:srgbClr val="2D3A5D"/>
              </a:solidFill>
              <a:latin typeface="Arial Narrow" charset="0"/>
              <a:ea typeface="Arial Narrow" charset="0"/>
              <a:cs typeface="Arial Narrow" charset="0"/>
            </a:endParaRP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562130"/>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8000" dirty="0">
                <a:solidFill>
                  <a:srgbClr val="F15A22"/>
                </a:solidFill>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4953</TotalTime>
  <Words>851</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Hannah Stuhr</cp:lastModifiedBy>
  <cp:revision>42</cp:revision>
  <dcterms:created xsi:type="dcterms:W3CDTF">2019-01-18T14:16:55Z</dcterms:created>
  <dcterms:modified xsi:type="dcterms:W3CDTF">2021-03-22T17:11:34Z</dcterms:modified>
</cp:coreProperties>
</file>