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modernComment_101_FF0916B9.xml" ContentType="application/vnd.ms-powerpoint.comment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2" r:id="rId2"/>
    <p:sldId id="264" r:id="rId3"/>
    <p:sldId id="437" r:id="rId4"/>
    <p:sldId id="265" r:id="rId5"/>
    <p:sldId id="405" r:id="rId6"/>
    <p:sldId id="422" r:id="rId7"/>
    <p:sldId id="284" r:id="rId8"/>
    <p:sldId id="285" r:id="rId9"/>
    <p:sldId id="423" r:id="rId10"/>
    <p:sldId id="436" r:id="rId11"/>
    <p:sldId id="424" r:id="rId12"/>
    <p:sldId id="2147375706" r:id="rId13"/>
    <p:sldId id="2147375713" r:id="rId14"/>
    <p:sldId id="2147375712" r:id="rId15"/>
    <p:sldId id="426" r:id="rId16"/>
    <p:sldId id="434" r:id="rId17"/>
    <p:sldId id="444" r:id="rId18"/>
    <p:sldId id="446" r:id="rId19"/>
    <p:sldId id="428" r:id="rId20"/>
    <p:sldId id="272" r:id="rId21"/>
    <p:sldId id="2147375704" r:id="rId22"/>
    <p:sldId id="2147375695" r:id="rId23"/>
    <p:sldId id="257" r:id="rId24"/>
    <p:sldId id="2147375709" r:id="rId25"/>
    <p:sldId id="433" r:id="rId26"/>
    <p:sldId id="441" r:id="rId27"/>
    <p:sldId id="2147375710" r:id="rId28"/>
    <p:sldId id="443" r:id="rId29"/>
    <p:sldId id="2147375711" r:id="rId30"/>
    <p:sldId id="44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F5CE6EE-F834-406D-B368-5551B168FE7B}">
          <p14:sldIdLst/>
        </p14:section>
        <p14:section name="Certification Council" id="{C4607382-AD82-45A3-8F1C-90118B51175A}">
          <p14:sldIdLst/>
        </p14:section>
        <p14:section name="Exam Redevelopment" id="{95C06F1F-7350-4A54-B540-CFB1FC5544EA}">
          <p14:sldIdLst>
            <p14:sldId id="262"/>
            <p14:sldId id="264"/>
            <p14:sldId id="437"/>
            <p14:sldId id="265"/>
            <p14:sldId id="405"/>
            <p14:sldId id="422"/>
            <p14:sldId id="284"/>
            <p14:sldId id="285"/>
            <p14:sldId id="423"/>
            <p14:sldId id="436"/>
            <p14:sldId id="424"/>
            <p14:sldId id="2147375706"/>
            <p14:sldId id="2147375713"/>
            <p14:sldId id="2147375712"/>
            <p14:sldId id="426"/>
            <p14:sldId id="434"/>
            <p14:sldId id="444"/>
          </p14:sldIdLst>
        </p14:section>
        <p14:section name="2024 Exam Administration" id="{D952E844-0B52-4256-B2CC-C493AE572DDA}">
          <p14:sldIdLst>
            <p14:sldId id="446"/>
            <p14:sldId id="428"/>
            <p14:sldId id="272"/>
            <p14:sldId id="2147375704"/>
            <p14:sldId id="2147375695"/>
            <p14:sldId id="257"/>
            <p14:sldId id="2147375709"/>
          </p14:sldIdLst>
        </p14:section>
        <p14:section name="Looking Ahead" id="{68C56494-CD07-48B5-9627-DBC9AE3202C2}">
          <p14:sldIdLst>
            <p14:sldId id="433"/>
            <p14:sldId id="441"/>
            <p14:sldId id="2147375710"/>
            <p14:sldId id="443"/>
            <p14:sldId id="2147375711"/>
            <p14:sldId id="445"/>
          </p14:sldIdLst>
        </p14:section>
        <p14:section name="Future Council Priorities" id="{9C7125BF-4240-49EB-B4A0-60565EB0A88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53620E-9E2E-47F8-A06B-1DA8B03783A6}" name="Karen R Munana" initials="" userId="S::krmunana@ncsu.edu::6d5a9ce3-230c-4557-8198-12a24c74b61b" providerId="AD"/>
  <p188:author id="{89B96A11-866A-32C3-3C3B-456D900D9412}" name="Annie Blagg" initials="AB" userId="S::annie@acvim.org::f4a40611-e4b6-4211-8ac9-6d4a95ae9206" providerId="AD"/>
  <p188:author id="{7283AD5F-F6C0-25DE-2B28-9DC371F4F3A0}" name="Shannon Carter" initials="SC" userId="S::shannon@acvim.org::4cde7546-377f-473c-aa6e-d426e148d877" providerId="AD"/>
  <p188:author id="{A2F64BAF-7F76-52E2-642F-9C1BFF262068}" name="Michelle Hardy" initials="MH" userId="S::michelle@acvim.org::6008e263-d437-4843-b622-4621f7d155c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2135"/>
    <a:srgbClr val="333333"/>
    <a:srgbClr val="CDA788"/>
    <a:srgbClr val="98002E"/>
    <a:srgbClr val="F5C7CC"/>
    <a:srgbClr val="651D32"/>
    <a:srgbClr val="3D5E93"/>
    <a:srgbClr val="BB1F3F"/>
    <a:srgbClr val="BFDA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07" autoAdjust="0"/>
    <p:restoredTop sz="13127" autoAdjust="0"/>
  </p:normalViewPr>
  <p:slideViewPr>
    <p:cSldViewPr snapToGrid="0">
      <p:cViewPr varScale="1">
        <p:scale>
          <a:sx n="127" d="100"/>
          <a:sy n="127" d="100"/>
        </p:scale>
        <p:origin x="632" y="19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82" d="100"/>
          <a:sy n="82" d="100"/>
        </p:scale>
        <p:origin x="3992" y="1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omments/modernComment_101_FF0916B9.xml><?xml version="1.0" encoding="utf-8"?>
<p188:cmLst xmlns:a="http://schemas.openxmlformats.org/drawingml/2006/main" xmlns:r="http://schemas.openxmlformats.org/officeDocument/2006/relationships" xmlns:p188="http://schemas.microsoft.com/office/powerpoint/2018/8/main">
  <p188:cm id="{823801B2-18F7-B647-9C7E-90AA494A7DED}" authorId="{1653620E-9E2E-47F8-A06B-1DA8B03783A6}" status="resolved" created="2024-09-15T16:16:58.932" complete="100000">
    <ac:deMkLst xmlns:ac="http://schemas.microsoft.com/office/drawing/2013/main/command">
      <pc:docMk xmlns:pc="http://schemas.microsoft.com/office/powerpoint/2013/main/command"/>
      <pc:sldMk xmlns:pc="http://schemas.microsoft.com/office/powerpoint/2013/main/command" cId="4278785721" sldId="257"/>
      <ac:spMk id="5" creationId="{87A3A402-C0D1-3FDC-8D6E-0FE10DFCFD58}"/>
    </ac:deMkLst>
    <p188:txBody>
      <a:bodyPr/>
      <a:lstStyle/>
      <a:p>
        <a:r>
          <a:rPr lang="en-US"/>
          <a:t>Can we include the number (%) of candidates who chose testing centers?  And the number of survey responses?</a:t>
        </a:r>
      </a:p>
    </p188:txBody>
  </p188:cm>
</p188:cmLst>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D4E3D6-F7B3-4E1E-85A0-48E1FF04DC29}" type="doc">
      <dgm:prSet loTypeId="urn:microsoft.com/office/officeart/2005/8/layout/orgChart1" loCatId="hierarchy" qsTypeId="urn:microsoft.com/office/officeart/2005/8/quickstyle/simple1" qsCatId="simple" csTypeId="urn:microsoft.com/office/officeart/2005/8/colors/accent0_1" csCatId="mainScheme" phldr="1"/>
      <dgm:spPr/>
      <dgm:t>
        <a:bodyPr/>
        <a:lstStyle/>
        <a:p>
          <a:endParaRPr lang="en-US"/>
        </a:p>
      </dgm:t>
    </dgm:pt>
    <dgm:pt modelId="{9FFECE71-8153-4FB6-A1D6-44389E09B1E2}">
      <dgm:prSet phldrT="[Text]" custT="1"/>
      <dgm:spPr>
        <a:solidFill>
          <a:srgbClr val="CDA788"/>
        </a:solidFill>
      </dgm:spPr>
      <dgm:t>
        <a:bodyPr/>
        <a:lstStyle/>
        <a:p>
          <a:r>
            <a:rPr lang="en-US" sz="1800" b="1" dirty="0">
              <a:solidFill>
                <a:schemeClr val="bg1"/>
              </a:solidFill>
              <a:latin typeface="Arial" panose="020B0604020202020204" pitchFamily="34" charset="0"/>
              <a:cs typeface="Arial" panose="020B0604020202020204" pitchFamily="34" charset="0"/>
            </a:rPr>
            <a:t>ACVIM</a:t>
          </a:r>
        </a:p>
      </dgm:t>
    </dgm:pt>
    <dgm:pt modelId="{A59066E7-6A8D-4493-B4C8-0079364E01DF}" type="parTrans" cxnId="{AB878445-E25A-4D7B-9723-417C76B25A4C}">
      <dgm:prSet/>
      <dgm:spPr/>
      <dgm:t>
        <a:bodyPr/>
        <a:lstStyle/>
        <a:p>
          <a:endParaRPr lang="en-US"/>
        </a:p>
      </dgm:t>
    </dgm:pt>
    <dgm:pt modelId="{A6E33776-ED62-44AD-B154-9D61D16221D4}" type="sibTrans" cxnId="{AB878445-E25A-4D7B-9723-417C76B25A4C}">
      <dgm:prSet/>
      <dgm:spPr/>
      <dgm:t>
        <a:bodyPr/>
        <a:lstStyle/>
        <a:p>
          <a:endParaRPr lang="en-US"/>
        </a:p>
      </dgm:t>
    </dgm:pt>
    <dgm:pt modelId="{9D329DA2-61AE-449F-90B2-21EEB2A3645E}">
      <dgm:prSet phldrT="[Text]" custT="1"/>
      <dgm:spPr>
        <a:solidFill>
          <a:srgbClr val="333333"/>
        </a:solidFill>
      </dgm:spPr>
      <dgm:t>
        <a:bodyPr/>
        <a:lstStyle/>
        <a:p>
          <a:r>
            <a:rPr lang="en-US" sz="1400" b="1" dirty="0">
              <a:solidFill>
                <a:schemeClr val="bg1"/>
              </a:solidFill>
              <a:latin typeface="Arial" panose="020B0604020202020204" pitchFamily="34" charset="0"/>
              <a:cs typeface="Arial" panose="020B0604020202020204" pitchFamily="34" charset="0"/>
            </a:rPr>
            <a:t>Board of Regents</a:t>
          </a:r>
        </a:p>
      </dgm:t>
    </dgm:pt>
    <dgm:pt modelId="{4634232C-9B0A-4905-B404-8254AFC914F0}" type="parTrans" cxnId="{94FCBF9F-ADD7-4B3F-9334-2EAA31D9F207}">
      <dgm:prSet/>
      <dgm:spPr/>
      <dgm:t>
        <a:bodyPr/>
        <a:lstStyle/>
        <a:p>
          <a:endParaRPr lang="en-US"/>
        </a:p>
      </dgm:t>
    </dgm:pt>
    <dgm:pt modelId="{4B2FBC64-24D2-4FED-9A13-CEB4BC321475}" type="sibTrans" cxnId="{94FCBF9F-ADD7-4B3F-9334-2EAA31D9F207}">
      <dgm:prSet/>
      <dgm:spPr/>
      <dgm:t>
        <a:bodyPr/>
        <a:lstStyle/>
        <a:p>
          <a:endParaRPr lang="en-US"/>
        </a:p>
      </dgm:t>
    </dgm:pt>
    <dgm:pt modelId="{2CBD9EEB-52D2-403F-8015-644BF1CF0DB1}">
      <dgm:prSet phldrT="[Text]" custT="1"/>
      <dgm:spPr>
        <a:solidFill>
          <a:srgbClr val="C22135"/>
        </a:solidFill>
      </dgm:spPr>
      <dgm:t>
        <a:bodyPr/>
        <a:lstStyle/>
        <a:p>
          <a:r>
            <a:rPr lang="en-US" sz="1400" b="1" dirty="0">
              <a:solidFill>
                <a:schemeClr val="bg1"/>
              </a:solidFill>
              <a:latin typeface="Arial" panose="020B0604020202020204" pitchFamily="34" charset="0"/>
              <a:cs typeface="Arial" panose="020B0604020202020204" pitchFamily="34" charset="0"/>
            </a:rPr>
            <a:t>Certification Council</a:t>
          </a:r>
        </a:p>
      </dgm:t>
    </dgm:pt>
    <dgm:pt modelId="{181258B4-0CEA-47E8-A24E-0B14A8069429}" type="parTrans" cxnId="{FDD24331-50BC-4117-A69C-3BACC5BDAD0D}">
      <dgm:prSet/>
      <dgm:spPr/>
      <dgm:t>
        <a:bodyPr/>
        <a:lstStyle/>
        <a:p>
          <a:endParaRPr lang="en-US"/>
        </a:p>
      </dgm:t>
    </dgm:pt>
    <dgm:pt modelId="{2F665B13-1C14-4381-B29E-87D5B0BFACBA}" type="sibTrans" cxnId="{FDD24331-50BC-4117-A69C-3BACC5BDAD0D}">
      <dgm:prSet/>
      <dgm:spPr/>
      <dgm:t>
        <a:bodyPr/>
        <a:lstStyle/>
        <a:p>
          <a:endParaRPr lang="en-US"/>
        </a:p>
      </dgm:t>
    </dgm:pt>
    <dgm:pt modelId="{FBC9ED80-1CFC-4168-BDCE-398BF19BD606}">
      <dgm:prSet phldrT="[Text]" custT="1"/>
      <dgm:spPr>
        <a:ln w="19050">
          <a:solidFill>
            <a:srgbClr val="C22135"/>
          </a:solidFill>
        </a:ln>
      </dgm:spPr>
      <dgm:t>
        <a:bodyPr/>
        <a:lstStyle/>
        <a:p>
          <a:r>
            <a:rPr lang="en-US" sz="1200" dirty="0">
              <a:latin typeface="Arial" panose="020B0604020202020204" pitchFamily="34" charset="0"/>
              <a:cs typeface="Arial" panose="020B0604020202020204" pitchFamily="34" charset="0"/>
            </a:rPr>
            <a:t>Item Writing Committees</a:t>
          </a:r>
        </a:p>
      </dgm:t>
    </dgm:pt>
    <dgm:pt modelId="{BE22ECFD-ECA2-4B69-8241-27EEF5F369F0}" type="parTrans" cxnId="{486D6496-C48D-42DD-A85D-2D439F1576D4}">
      <dgm:prSet/>
      <dgm:spPr/>
      <dgm:t>
        <a:bodyPr/>
        <a:lstStyle/>
        <a:p>
          <a:endParaRPr lang="en-US"/>
        </a:p>
      </dgm:t>
    </dgm:pt>
    <dgm:pt modelId="{3EA22099-399D-4E42-AD83-4444314930D3}" type="sibTrans" cxnId="{486D6496-C48D-42DD-A85D-2D439F1576D4}">
      <dgm:prSet/>
      <dgm:spPr/>
      <dgm:t>
        <a:bodyPr/>
        <a:lstStyle/>
        <a:p>
          <a:endParaRPr lang="en-US"/>
        </a:p>
      </dgm:t>
    </dgm:pt>
    <dgm:pt modelId="{C3EAA4C3-1367-45E3-B4B4-0115DBE88F26}">
      <dgm:prSet phldrT="[Text]" custT="1"/>
      <dgm:spPr>
        <a:ln w="19050">
          <a:solidFill>
            <a:srgbClr val="C22135"/>
          </a:solidFill>
        </a:ln>
      </dgm:spPr>
      <dgm:t>
        <a:bodyPr/>
        <a:lstStyle/>
        <a:p>
          <a:r>
            <a:rPr lang="en-US" sz="1200">
              <a:latin typeface="Arial" panose="020B0604020202020204" pitchFamily="34" charset="0"/>
              <a:cs typeface="Arial" panose="020B0604020202020204" pitchFamily="34" charset="0"/>
            </a:rPr>
            <a:t>Certification Appeals Committee</a:t>
          </a:r>
          <a:endParaRPr lang="en-US" sz="1200" dirty="0">
            <a:latin typeface="Arial" panose="020B0604020202020204" pitchFamily="34" charset="0"/>
            <a:cs typeface="Arial" panose="020B0604020202020204" pitchFamily="34" charset="0"/>
          </a:endParaRPr>
        </a:p>
      </dgm:t>
    </dgm:pt>
    <dgm:pt modelId="{35B271AF-06AA-4C68-B332-379C58A9EFA9}" type="parTrans" cxnId="{2892679F-D4BF-4DC0-BC8B-32CA00ED88C4}">
      <dgm:prSet/>
      <dgm:spPr/>
      <dgm:t>
        <a:bodyPr/>
        <a:lstStyle/>
        <a:p>
          <a:endParaRPr lang="en-US"/>
        </a:p>
      </dgm:t>
    </dgm:pt>
    <dgm:pt modelId="{E33ED1D4-BD3E-4F0F-81F1-E32255565B54}" type="sibTrans" cxnId="{2892679F-D4BF-4DC0-BC8B-32CA00ED88C4}">
      <dgm:prSet/>
      <dgm:spPr/>
      <dgm:t>
        <a:bodyPr/>
        <a:lstStyle/>
        <a:p>
          <a:endParaRPr lang="en-US"/>
        </a:p>
      </dgm:t>
    </dgm:pt>
    <dgm:pt modelId="{93C28C83-4DF7-4E36-87DE-E405D5311F21}">
      <dgm:prSet phldrT="[Text]" custT="1"/>
      <dgm:spPr>
        <a:ln w="19050">
          <a:solidFill>
            <a:srgbClr val="C22135"/>
          </a:solidFill>
        </a:ln>
      </dgm:spPr>
      <dgm:t>
        <a:bodyPr/>
        <a:lstStyle/>
        <a:p>
          <a:r>
            <a:rPr lang="en-US" sz="1200" dirty="0">
              <a:latin typeface="Arial" panose="020B0604020202020204" pitchFamily="34" charset="0"/>
              <a:cs typeface="Arial" panose="020B0604020202020204" pitchFamily="34" charset="0"/>
            </a:rPr>
            <a:t>Standard Setting Committee</a:t>
          </a:r>
        </a:p>
      </dgm:t>
    </dgm:pt>
    <dgm:pt modelId="{F89843BD-6E4A-4865-A393-01A9D1485E8C}" type="parTrans" cxnId="{43E6141B-1E9C-4F64-AC00-E6EB3FA2D8AA}">
      <dgm:prSet/>
      <dgm:spPr/>
      <dgm:t>
        <a:bodyPr/>
        <a:lstStyle/>
        <a:p>
          <a:endParaRPr lang="en-US"/>
        </a:p>
      </dgm:t>
    </dgm:pt>
    <dgm:pt modelId="{46069AD2-2DA9-448F-A628-1D0732C434BF}" type="sibTrans" cxnId="{43E6141B-1E9C-4F64-AC00-E6EB3FA2D8AA}">
      <dgm:prSet/>
      <dgm:spPr/>
      <dgm:t>
        <a:bodyPr/>
        <a:lstStyle/>
        <a:p>
          <a:endParaRPr lang="en-US"/>
        </a:p>
      </dgm:t>
    </dgm:pt>
    <dgm:pt modelId="{28921ED7-AD0D-49DA-8562-D6CC19D12B13}">
      <dgm:prSet phldrT="[Text]" custT="1"/>
      <dgm:spPr>
        <a:ln w="19050">
          <a:solidFill>
            <a:srgbClr val="C22135"/>
          </a:solidFill>
        </a:ln>
      </dgm:spPr>
      <dgm:t>
        <a:bodyPr/>
        <a:lstStyle/>
        <a:p>
          <a:r>
            <a:rPr lang="en-US" sz="1200">
              <a:latin typeface="Arial" panose="020B0604020202020204" pitchFamily="34" charset="0"/>
              <a:cs typeface="Arial" panose="020B0604020202020204" pitchFamily="34" charset="0"/>
            </a:rPr>
            <a:t>Nominating Committee</a:t>
          </a:r>
          <a:endParaRPr lang="en-US" sz="1200" dirty="0">
            <a:latin typeface="Arial" panose="020B0604020202020204" pitchFamily="34" charset="0"/>
            <a:cs typeface="Arial" panose="020B0604020202020204" pitchFamily="34" charset="0"/>
          </a:endParaRPr>
        </a:p>
      </dgm:t>
    </dgm:pt>
    <dgm:pt modelId="{D5C02605-B124-4C5B-833E-81972BE0126F}" type="parTrans" cxnId="{082C9D23-AA50-47ED-A252-97D048C32AE1}">
      <dgm:prSet/>
      <dgm:spPr/>
      <dgm:t>
        <a:bodyPr/>
        <a:lstStyle/>
        <a:p>
          <a:endParaRPr lang="en-US"/>
        </a:p>
      </dgm:t>
    </dgm:pt>
    <dgm:pt modelId="{EC552D25-6E4D-490D-80A2-7E35B4FA0FD1}" type="sibTrans" cxnId="{082C9D23-AA50-47ED-A252-97D048C32AE1}">
      <dgm:prSet/>
      <dgm:spPr/>
      <dgm:t>
        <a:bodyPr/>
        <a:lstStyle/>
        <a:p>
          <a:endParaRPr lang="en-US"/>
        </a:p>
      </dgm:t>
    </dgm:pt>
    <dgm:pt modelId="{748472AE-5E48-4B12-ACB7-99E402B3B030}">
      <dgm:prSet phldrT="[Text]" custT="1"/>
      <dgm:spPr>
        <a:ln w="19050">
          <a:solidFill>
            <a:srgbClr val="333333"/>
          </a:solidFill>
        </a:ln>
      </dgm:spPr>
      <dgm:t>
        <a:bodyPr/>
        <a:lstStyle/>
        <a:p>
          <a:pPr algn="ctr"/>
          <a:r>
            <a:rPr lang="en-US" sz="1200" dirty="0">
              <a:latin typeface="Arial" panose="020B0604020202020204" pitchFamily="34" charset="0"/>
              <a:cs typeface="Arial" panose="020B0604020202020204" pitchFamily="34" charset="0"/>
            </a:rPr>
            <a:t>Residency Training Committees</a:t>
          </a:r>
        </a:p>
      </dgm:t>
    </dgm:pt>
    <dgm:pt modelId="{4A267938-EC32-4AFF-91D2-0ABE1FCBB3C0}" type="parTrans" cxnId="{BBFD25E3-C079-4F95-82CA-594055E57A32}">
      <dgm:prSet/>
      <dgm:spPr/>
      <dgm:t>
        <a:bodyPr/>
        <a:lstStyle/>
        <a:p>
          <a:endParaRPr lang="en-US"/>
        </a:p>
      </dgm:t>
    </dgm:pt>
    <dgm:pt modelId="{3F944429-BCA5-4A00-A411-18B41D566A82}" type="sibTrans" cxnId="{BBFD25E3-C079-4F95-82CA-594055E57A32}">
      <dgm:prSet/>
      <dgm:spPr/>
      <dgm:t>
        <a:bodyPr/>
        <a:lstStyle/>
        <a:p>
          <a:endParaRPr lang="en-US"/>
        </a:p>
      </dgm:t>
    </dgm:pt>
    <dgm:pt modelId="{E1B31953-4AD2-4530-8B91-73D42E027D65}">
      <dgm:prSet phldrT="[Text]" custT="1"/>
      <dgm:spPr>
        <a:ln w="19050">
          <a:solidFill>
            <a:srgbClr val="333333"/>
          </a:solidFill>
        </a:ln>
      </dgm:spPr>
      <dgm:t>
        <a:bodyPr/>
        <a:lstStyle/>
        <a:p>
          <a:r>
            <a:rPr lang="en-US" sz="1200" dirty="0">
              <a:latin typeface="Arial" panose="020B0604020202020204" pitchFamily="34" charset="0"/>
              <a:cs typeface="Arial" panose="020B0604020202020204" pitchFamily="34" charset="0"/>
            </a:rPr>
            <a:t>ACE Committees</a:t>
          </a:r>
        </a:p>
      </dgm:t>
    </dgm:pt>
    <dgm:pt modelId="{E80C5980-FD2F-45CD-BFAF-9B1C70B68433}" type="parTrans" cxnId="{F0301C17-87E6-4743-B30E-E93CE711DE1B}">
      <dgm:prSet/>
      <dgm:spPr/>
      <dgm:t>
        <a:bodyPr/>
        <a:lstStyle/>
        <a:p>
          <a:endParaRPr lang="en-US"/>
        </a:p>
      </dgm:t>
    </dgm:pt>
    <dgm:pt modelId="{6C29C71A-7548-4487-B612-51CF12BBEEB0}" type="sibTrans" cxnId="{F0301C17-87E6-4743-B30E-E93CE711DE1B}">
      <dgm:prSet/>
      <dgm:spPr/>
      <dgm:t>
        <a:bodyPr/>
        <a:lstStyle/>
        <a:p>
          <a:endParaRPr lang="en-US"/>
        </a:p>
      </dgm:t>
    </dgm:pt>
    <dgm:pt modelId="{BAD9CF22-0552-47C1-A759-BC86EBE0C203}">
      <dgm:prSet phldrT="[Text]" custT="1"/>
      <dgm:spPr>
        <a:ln w="19050">
          <a:solidFill>
            <a:srgbClr val="333333"/>
          </a:solidFill>
        </a:ln>
      </dgm:spPr>
      <dgm:t>
        <a:bodyPr/>
        <a:lstStyle/>
        <a:p>
          <a:r>
            <a:rPr lang="en-US" sz="1200" dirty="0">
              <a:latin typeface="Arial" panose="020B0604020202020204" pitchFamily="34" charset="0"/>
              <a:cs typeface="Arial" panose="020B0604020202020204" pitchFamily="34" charset="0"/>
            </a:rPr>
            <a:t>Education and Research Committee</a:t>
          </a:r>
        </a:p>
      </dgm:t>
    </dgm:pt>
    <dgm:pt modelId="{6D576CDF-C24C-4942-8CD2-473863A9B84B}" type="parTrans" cxnId="{225FBF1D-EC22-4E85-B768-DD1FC9FC795F}">
      <dgm:prSet/>
      <dgm:spPr/>
      <dgm:t>
        <a:bodyPr/>
        <a:lstStyle/>
        <a:p>
          <a:endParaRPr lang="en-US"/>
        </a:p>
      </dgm:t>
    </dgm:pt>
    <dgm:pt modelId="{591BF4E9-796B-4D27-AF69-B6296F44C191}" type="sibTrans" cxnId="{225FBF1D-EC22-4E85-B768-DD1FC9FC795F}">
      <dgm:prSet/>
      <dgm:spPr/>
      <dgm:t>
        <a:bodyPr/>
        <a:lstStyle/>
        <a:p>
          <a:endParaRPr lang="en-US"/>
        </a:p>
      </dgm:t>
    </dgm:pt>
    <dgm:pt modelId="{F4C287F3-A1FB-4BDA-870E-8861F2264388}">
      <dgm:prSet phldrT="[Text]" custT="1"/>
      <dgm:spPr>
        <a:ln w="19050">
          <a:solidFill>
            <a:srgbClr val="333333"/>
          </a:solidFill>
        </a:ln>
      </dgm:spPr>
      <dgm:t>
        <a:bodyPr/>
        <a:lstStyle/>
        <a:p>
          <a:r>
            <a:rPr lang="en-US" sz="1200" dirty="0">
              <a:latin typeface="Arial" panose="020B0604020202020204" pitchFamily="34" charset="0"/>
              <a:cs typeface="Arial" panose="020B0604020202020204" pitchFamily="34" charset="0"/>
            </a:rPr>
            <a:t>College &amp; Specialty Forum Committees</a:t>
          </a:r>
        </a:p>
      </dgm:t>
    </dgm:pt>
    <dgm:pt modelId="{79742B97-0DCA-4A2F-B605-A2B827BA514F}" type="parTrans" cxnId="{EA5658A5-1E3B-4720-9EC8-041E6E190B99}">
      <dgm:prSet/>
      <dgm:spPr/>
      <dgm:t>
        <a:bodyPr/>
        <a:lstStyle/>
        <a:p>
          <a:endParaRPr lang="en-US"/>
        </a:p>
      </dgm:t>
    </dgm:pt>
    <dgm:pt modelId="{3B2198E5-F610-4161-8E55-B42639440A87}" type="sibTrans" cxnId="{EA5658A5-1E3B-4720-9EC8-041E6E190B99}">
      <dgm:prSet/>
      <dgm:spPr/>
      <dgm:t>
        <a:bodyPr/>
        <a:lstStyle/>
        <a:p>
          <a:endParaRPr lang="en-US"/>
        </a:p>
      </dgm:t>
    </dgm:pt>
    <dgm:pt modelId="{FBB5C91D-46A5-488D-851F-54AE340207B7}">
      <dgm:prSet phldrT="[Text]" custT="1"/>
      <dgm:spPr>
        <a:ln w="19050">
          <a:solidFill>
            <a:srgbClr val="333333"/>
          </a:solidFill>
        </a:ln>
      </dgm:spPr>
      <dgm:t>
        <a:bodyPr/>
        <a:lstStyle/>
        <a:p>
          <a:r>
            <a:rPr lang="en-US" sz="1200" dirty="0">
              <a:latin typeface="Arial" panose="020B0604020202020204" pitchFamily="34" charset="0"/>
              <a:cs typeface="Arial" panose="020B0604020202020204" pitchFamily="34" charset="0"/>
            </a:rPr>
            <a:t>Membership Committee</a:t>
          </a:r>
        </a:p>
      </dgm:t>
    </dgm:pt>
    <dgm:pt modelId="{1E62B149-0807-41C1-AD72-9FFE6B188222}" type="parTrans" cxnId="{8C2820EA-58D0-4BAA-8A36-49C08F2171C9}">
      <dgm:prSet/>
      <dgm:spPr/>
      <dgm:t>
        <a:bodyPr/>
        <a:lstStyle/>
        <a:p>
          <a:endParaRPr lang="en-US"/>
        </a:p>
      </dgm:t>
    </dgm:pt>
    <dgm:pt modelId="{0A209F47-FB58-4FE1-BFF9-CAEA17C3CBA9}" type="sibTrans" cxnId="{8C2820EA-58D0-4BAA-8A36-49C08F2171C9}">
      <dgm:prSet/>
      <dgm:spPr/>
      <dgm:t>
        <a:bodyPr/>
        <a:lstStyle/>
        <a:p>
          <a:endParaRPr lang="en-US"/>
        </a:p>
      </dgm:t>
    </dgm:pt>
    <dgm:pt modelId="{7D7E8BFD-84E2-4346-A869-C71F2BA9F6A8}">
      <dgm:prSet phldrT="[Text]" custT="1"/>
      <dgm:spPr>
        <a:ln w="19050">
          <a:solidFill>
            <a:srgbClr val="333333"/>
          </a:solidFill>
        </a:ln>
      </dgm:spPr>
      <dgm:t>
        <a:bodyPr/>
        <a:lstStyle/>
        <a:p>
          <a:r>
            <a:rPr lang="en-US" sz="1200" dirty="0">
              <a:latin typeface="Arial" panose="020B0604020202020204" pitchFamily="34" charset="0"/>
              <a:cs typeface="Arial" panose="020B0604020202020204" pitchFamily="34" charset="0"/>
            </a:rPr>
            <a:t>Governance Committee</a:t>
          </a:r>
        </a:p>
      </dgm:t>
    </dgm:pt>
    <dgm:pt modelId="{A7809827-C809-45BF-97EB-C724D96512F1}" type="parTrans" cxnId="{A12D3754-9016-478C-B6A4-0141756F197D}">
      <dgm:prSet/>
      <dgm:spPr/>
      <dgm:t>
        <a:bodyPr/>
        <a:lstStyle/>
        <a:p>
          <a:endParaRPr lang="en-US"/>
        </a:p>
      </dgm:t>
    </dgm:pt>
    <dgm:pt modelId="{DE45A6E4-7EFB-4AA5-8AC4-8EB5A17F0FA2}" type="sibTrans" cxnId="{A12D3754-9016-478C-B6A4-0141756F197D}">
      <dgm:prSet/>
      <dgm:spPr/>
      <dgm:t>
        <a:bodyPr/>
        <a:lstStyle/>
        <a:p>
          <a:endParaRPr lang="en-US"/>
        </a:p>
      </dgm:t>
    </dgm:pt>
    <dgm:pt modelId="{E41B162A-3C6E-43FD-9AD1-FE263347BF20}">
      <dgm:prSet phldrT="[Text]" custT="1"/>
      <dgm:spPr>
        <a:ln w="19050">
          <a:solidFill>
            <a:srgbClr val="333333"/>
          </a:solidFill>
        </a:ln>
      </dgm:spPr>
      <dgm:t>
        <a:bodyPr/>
        <a:lstStyle/>
        <a:p>
          <a:r>
            <a:rPr lang="en-US" sz="1200">
              <a:latin typeface="Arial" panose="020B0604020202020204" pitchFamily="34" charset="0"/>
              <a:cs typeface="Arial" panose="020B0604020202020204" pitchFamily="34" charset="0"/>
            </a:rPr>
            <a:t>Finance and Audit Committee</a:t>
          </a:r>
          <a:endParaRPr lang="en-US" sz="1200" dirty="0">
            <a:latin typeface="Arial" panose="020B0604020202020204" pitchFamily="34" charset="0"/>
            <a:cs typeface="Arial" panose="020B0604020202020204" pitchFamily="34" charset="0"/>
          </a:endParaRPr>
        </a:p>
      </dgm:t>
    </dgm:pt>
    <dgm:pt modelId="{8E50A884-78F4-4B88-88E9-21C8444F31B9}" type="parTrans" cxnId="{A37139B2-C395-4E0A-B495-43741476737C}">
      <dgm:prSet/>
      <dgm:spPr/>
      <dgm:t>
        <a:bodyPr/>
        <a:lstStyle/>
        <a:p>
          <a:endParaRPr lang="en-US"/>
        </a:p>
      </dgm:t>
    </dgm:pt>
    <dgm:pt modelId="{ECD2AB6F-EE68-4D88-ACAB-7A7312CAAC2F}" type="sibTrans" cxnId="{A37139B2-C395-4E0A-B495-43741476737C}">
      <dgm:prSet/>
      <dgm:spPr/>
      <dgm:t>
        <a:bodyPr/>
        <a:lstStyle/>
        <a:p>
          <a:endParaRPr lang="en-US"/>
        </a:p>
      </dgm:t>
    </dgm:pt>
    <dgm:pt modelId="{EB7E3600-9C48-493D-9714-14B48844C65B}">
      <dgm:prSet phldrT="[Text]" custT="1"/>
      <dgm:spPr>
        <a:ln w="19050">
          <a:solidFill>
            <a:srgbClr val="333333"/>
          </a:solidFill>
        </a:ln>
      </dgm:spPr>
      <dgm:t>
        <a:bodyPr/>
        <a:lstStyle/>
        <a:p>
          <a:r>
            <a:rPr lang="en-US" sz="1200" dirty="0">
              <a:latin typeface="Arial" panose="020B0604020202020204" pitchFamily="34" charset="0"/>
              <a:cs typeface="Arial" panose="020B0604020202020204" pitchFamily="34" charset="0"/>
            </a:rPr>
            <a:t>JVIM Editorial Board</a:t>
          </a:r>
        </a:p>
      </dgm:t>
    </dgm:pt>
    <dgm:pt modelId="{20984204-3472-40CB-B3C7-BB92A1F7509D}" type="parTrans" cxnId="{F8F91734-EA68-481E-B58D-0225F91521BA}">
      <dgm:prSet/>
      <dgm:spPr/>
      <dgm:t>
        <a:bodyPr/>
        <a:lstStyle/>
        <a:p>
          <a:endParaRPr lang="en-US"/>
        </a:p>
      </dgm:t>
    </dgm:pt>
    <dgm:pt modelId="{45AB06C2-21F0-44C2-A576-533F90D8FFB6}" type="sibTrans" cxnId="{F8F91734-EA68-481E-B58D-0225F91521BA}">
      <dgm:prSet/>
      <dgm:spPr/>
      <dgm:t>
        <a:bodyPr/>
        <a:lstStyle/>
        <a:p>
          <a:endParaRPr lang="en-US"/>
        </a:p>
      </dgm:t>
    </dgm:pt>
    <dgm:pt modelId="{92C88A91-1103-42E9-BE09-AC4D2D472B27}">
      <dgm:prSet phldrT="[Text]" custT="1"/>
      <dgm:spPr>
        <a:ln w="19050">
          <a:solidFill>
            <a:srgbClr val="333333"/>
          </a:solidFill>
        </a:ln>
      </dgm:spPr>
      <dgm:t>
        <a:bodyPr/>
        <a:lstStyle/>
        <a:p>
          <a:r>
            <a:rPr lang="en-US" sz="1200">
              <a:latin typeface="Arial" panose="020B0604020202020204" pitchFamily="34" charset="0"/>
              <a:cs typeface="Arial" panose="020B0604020202020204" pitchFamily="34" charset="0"/>
            </a:rPr>
            <a:t>DEI Committee</a:t>
          </a:r>
          <a:endParaRPr lang="en-US" sz="1200" dirty="0">
            <a:latin typeface="Arial" panose="020B0604020202020204" pitchFamily="34" charset="0"/>
            <a:cs typeface="Arial" panose="020B0604020202020204" pitchFamily="34" charset="0"/>
          </a:endParaRPr>
        </a:p>
      </dgm:t>
    </dgm:pt>
    <dgm:pt modelId="{B0B15B04-0FF1-42AF-B07C-962604AE37A1}" type="parTrans" cxnId="{75AC93FA-A53E-415F-A407-6120841D0446}">
      <dgm:prSet/>
      <dgm:spPr/>
      <dgm:t>
        <a:bodyPr/>
        <a:lstStyle/>
        <a:p>
          <a:endParaRPr lang="en-US"/>
        </a:p>
      </dgm:t>
    </dgm:pt>
    <dgm:pt modelId="{E85F2315-31A1-409A-9EAB-BDD2DE18BF01}" type="sibTrans" cxnId="{75AC93FA-A53E-415F-A407-6120841D0446}">
      <dgm:prSet/>
      <dgm:spPr/>
      <dgm:t>
        <a:bodyPr/>
        <a:lstStyle/>
        <a:p>
          <a:endParaRPr lang="en-US"/>
        </a:p>
      </dgm:t>
    </dgm:pt>
    <dgm:pt modelId="{EF628610-0E42-45FE-B7B4-5D639653D0CF}">
      <dgm:prSet phldrT="[Text]" custT="1"/>
      <dgm:spPr>
        <a:ln w="19050">
          <a:solidFill>
            <a:srgbClr val="333333"/>
          </a:solidFill>
        </a:ln>
      </dgm:spPr>
      <dgm:t>
        <a:bodyPr/>
        <a:lstStyle/>
        <a:p>
          <a:r>
            <a:rPr lang="en-US" sz="1200" dirty="0">
              <a:latin typeface="Arial" panose="020B0604020202020204" pitchFamily="34" charset="0"/>
              <a:cs typeface="Arial" panose="020B0604020202020204" pitchFamily="34" charset="0"/>
            </a:rPr>
            <a:t>Award Committees</a:t>
          </a:r>
        </a:p>
      </dgm:t>
    </dgm:pt>
    <dgm:pt modelId="{71FFCBBF-3B69-4E6D-A0A6-18F819776BA4}" type="parTrans" cxnId="{B7A80400-C344-451F-B93F-183CFEFAC360}">
      <dgm:prSet/>
      <dgm:spPr/>
      <dgm:t>
        <a:bodyPr/>
        <a:lstStyle/>
        <a:p>
          <a:endParaRPr lang="en-US"/>
        </a:p>
      </dgm:t>
    </dgm:pt>
    <dgm:pt modelId="{8D6C962F-7E1F-450D-9A33-8A5161B52684}" type="sibTrans" cxnId="{B7A80400-C344-451F-B93F-183CFEFAC360}">
      <dgm:prSet/>
      <dgm:spPr/>
      <dgm:t>
        <a:bodyPr/>
        <a:lstStyle/>
        <a:p>
          <a:endParaRPr lang="en-US"/>
        </a:p>
      </dgm:t>
    </dgm:pt>
    <dgm:pt modelId="{D3573756-180E-4647-B218-DE090E65ACB0}">
      <dgm:prSet phldrT="[Text]" custT="1"/>
      <dgm:spPr>
        <a:ln w="19050">
          <a:solidFill>
            <a:srgbClr val="333333"/>
          </a:solidFill>
        </a:ln>
      </dgm:spPr>
      <dgm:t>
        <a:bodyPr/>
        <a:lstStyle/>
        <a:p>
          <a:r>
            <a:rPr lang="en-US" sz="1200" dirty="0">
              <a:latin typeface="Arial" panose="020B0604020202020204" pitchFamily="34" charset="0"/>
              <a:cs typeface="Arial" panose="020B0604020202020204" pitchFamily="34" charset="0"/>
            </a:rPr>
            <a:t>Other Committees</a:t>
          </a:r>
        </a:p>
      </dgm:t>
    </dgm:pt>
    <dgm:pt modelId="{DA9E7E66-1D04-484F-8521-0430DA97FAA7}" type="parTrans" cxnId="{DF83E654-E18B-45E6-965D-992318A77512}">
      <dgm:prSet/>
      <dgm:spPr/>
      <dgm:t>
        <a:bodyPr/>
        <a:lstStyle/>
        <a:p>
          <a:endParaRPr lang="en-US"/>
        </a:p>
      </dgm:t>
    </dgm:pt>
    <dgm:pt modelId="{E48CD0E4-DDA8-4334-AB0B-12546FB5DFA0}" type="sibTrans" cxnId="{DF83E654-E18B-45E6-965D-992318A77512}">
      <dgm:prSet/>
      <dgm:spPr/>
      <dgm:t>
        <a:bodyPr/>
        <a:lstStyle/>
        <a:p>
          <a:endParaRPr lang="en-US"/>
        </a:p>
      </dgm:t>
    </dgm:pt>
    <dgm:pt modelId="{042CB4EF-4CF4-442A-B510-7492D86AD899}">
      <dgm:prSet phldrT="[Text]" custT="1"/>
      <dgm:spPr>
        <a:ln w="19050">
          <a:solidFill>
            <a:srgbClr val="C22135"/>
          </a:solidFill>
        </a:ln>
      </dgm:spPr>
      <dgm:t>
        <a:bodyPr/>
        <a:lstStyle/>
        <a:p>
          <a:r>
            <a:rPr lang="en-US" sz="1200" dirty="0">
              <a:latin typeface="Arial" panose="020B0604020202020204" pitchFamily="34" charset="0"/>
              <a:cs typeface="Arial" panose="020B0604020202020204" pitchFamily="34" charset="0"/>
            </a:rPr>
            <a:t>Item Review Committees</a:t>
          </a:r>
        </a:p>
      </dgm:t>
    </dgm:pt>
    <dgm:pt modelId="{7319CE48-ECD9-4E62-A4CE-5B48BEA101D7}" type="parTrans" cxnId="{2131446D-B1FD-4748-9001-0B087D3A1C5E}">
      <dgm:prSet/>
      <dgm:spPr/>
      <dgm:t>
        <a:bodyPr/>
        <a:lstStyle/>
        <a:p>
          <a:endParaRPr lang="en-US"/>
        </a:p>
      </dgm:t>
    </dgm:pt>
    <dgm:pt modelId="{93ACA9EC-C724-4E3D-A82A-72F3E0CC2C6B}" type="sibTrans" cxnId="{2131446D-B1FD-4748-9001-0B087D3A1C5E}">
      <dgm:prSet/>
      <dgm:spPr/>
      <dgm:t>
        <a:bodyPr/>
        <a:lstStyle/>
        <a:p>
          <a:endParaRPr lang="en-US"/>
        </a:p>
      </dgm:t>
    </dgm:pt>
    <dgm:pt modelId="{0B55E3F9-2F01-4EE7-B25A-F6260E72B0A3}">
      <dgm:prSet phldrT="[Text]" custT="1"/>
      <dgm:spPr>
        <a:ln w="19050">
          <a:solidFill>
            <a:srgbClr val="C22135"/>
          </a:solidFill>
        </a:ln>
      </dgm:spPr>
      <dgm:t>
        <a:bodyPr/>
        <a:lstStyle/>
        <a:p>
          <a:r>
            <a:rPr lang="en-US" sz="1200">
              <a:latin typeface="Arial" panose="020B0604020202020204" pitchFamily="34" charset="0"/>
              <a:cs typeface="Arial" panose="020B0604020202020204" pitchFamily="34" charset="0"/>
            </a:rPr>
            <a:t>Form Review Committees</a:t>
          </a:r>
          <a:endParaRPr lang="en-US" sz="1200" dirty="0">
            <a:latin typeface="Arial" panose="020B0604020202020204" pitchFamily="34" charset="0"/>
            <a:cs typeface="Arial" panose="020B0604020202020204" pitchFamily="34" charset="0"/>
          </a:endParaRPr>
        </a:p>
      </dgm:t>
    </dgm:pt>
    <dgm:pt modelId="{937B7D26-B415-48E8-B458-01F986CD2642}" type="parTrans" cxnId="{FF04F010-07BB-40DD-9C88-1A0A7E0DA2FE}">
      <dgm:prSet/>
      <dgm:spPr/>
      <dgm:t>
        <a:bodyPr/>
        <a:lstStyle/>
        <a:p>
          <a:endParaRPr lang="en-US"/>
        </a:p>
      </dgm:t>
    </dgm:pt>
    <dgm:pt modelId="{6ABC85D4-87CD-46B2-A63A-F709F18CBADC}" type="sibTrans" cxnId="{FF04F010-07BB-40DD-9C88-1A0A7E0DA2FE}">
      <dgm:prSet/>
      <dgm:spPr/>
      <dgm:t>
        <a:bodyPr/>
        <a:lstStyle/>
        <a:p>
          <a:endParaRPr lang="en-US"/>
        </a:p>
      </dgm:t>
    </dgm:pt>
    <dgm:pt modelId="{27DB8D99-29B7-4513-85BD-0922E8F404E1}">
      <dgm:prSet phldrT="[Text]" custT="1"/>
      <dgm:spPr>
        <a:ln w="19050">
          <a:solidFill>
            <a:srgbClr val="C22135"/>
          </a:solidFill>
        </a:ln>
      </dgm:spPr>
      <dgm:t>
        <a:bodyPr/>
        <a:lstStyle/>
        <a:p>
          <a:r>
            <a:rPr lang="en-US" sz="1200" dirty="0">
              <a:latin typeface="Arial" panose="020B0604020202020204" pitchFamily="34" charset="0"/>
              <a:cs typeface="Arial" panose="020B0604020202020204" pitchFamily="34" charset="0"/>
            </a:rPr>
            <a:t>Credentials Committees</a:t>
          </a:r>
        </a:p>
      </dgm:t>
    </dgm:pt>
    <dgm:pt modelId="{155ABFEE-64C2-43DA-B6C4-E20DAD6C6ECB}" type="parTrans" cxnId="{CC5AE880-894D-4CDC-A2EA-DCA947F5D4D1}">
      <dgm:prSet/>
      <dgm:spPr/>
      <dgm:t>
        <a:bodyPr/>
        <a:lstStyle/>
        <a:p>
          <a:endParaRPr lang="en-US"/>
        </a:p>
      </dgm:t>
    </dgm:pt>
    <dgm:pt modelId="{B0268051-326F-45EE-97FD-8ADD66DBD052}" type="sibTrans" cxnId="{CC5AE880-894D-4CDC-A2EA-DCA947F5D4D1}">
      <dgm:prSet/>
      <dgm:spPr/>
      <dgm:t>
        <a:bodyPr/>
        <a:lstStyle/>
        <a:p>
          <a:endParaRPr lang="en-US"/>
        </a:p>
      </dgm:t>
    </dgm:pt>
    <dgm:pt modelId="{5D4D207C-6F0E-409D-A809-7D63AD655EDB}">
      <dgm:prSet phldrT="[Text]" custT="1"/>
      <dgm:spPr>
        <a:ln w="19050">
          <a:solidFill>
            <a:srgbClr val="C22135"/>
          </a:solidFill>
        </a:ln>
      </dgm:spPr>
      <dgm:t>
        <a:bodyPr/>
        <a:lstStyle/>
        <a:p>
          <a:r>
            <a:rPr lang="en-US" sz="1200" dirty="0">
              <a:latin typeface="Arial" panose="020B0604020202020204" pitchFamily="34" charset="0"/>
              <a:cs typeface="Arial" panose="020B0604020202020204" pitchFamily="34" charset="0"/>
            </a:rPr>
            <a:t>Maintenance of Credentials Committees</a:t>
          </a:r>
        </a:p>
      </dgm:t>
    </dgm:pt>
    <dgm:pt modelId="{780787F0-68E3-46F9-BFDD-0F78AF9CB3B2}" type="parTrans" cxnId="{E9C507AE-55DF-4693-BB0A-805B2D37ADBB}">
      <dgm:prSet/>
      <dgm:spPr/>
      <dgm:t>
        <a:bodyPr/>
        <a:lstStyle/>
        <a:p>
          <a:endParaRPr lang="en-US"/>
        </a:p>
      </dgm:t>
    </dgm:pt>
    <dgm:pt modelId="{B7C4B68A-C388-4542-8AAE-9EEFC0A079B7}" type="sibTrans" cxnId="{E9C507AE-55DF-4693-BB0A-805B2D37ADBB}">
      <dgm:prSet/>
      <dgm:spPr/>
      <dgm:t>
        <a:bodyPr/>
        <a:lstStyle/>
        <a:p>
          <a:endParaRPr lang="en-US"/>
        </a:p>
      </dgm:t>
    </dgm:pt>
    <dgm:pt modelId="{B3776C57-7744-41D7-A051-E4390ACF20B1}" type="pres">
      <dgm:prSet presAssocID="{40D4E3D6-F7B3-4E1E-85A0-48E1FF04DC29}" presName="hierChild1" presStyleCnt="0">
        <dgm:presLayoutVars>
          <dgm:orgChart val="1"/>
          <dgm:chPref val="1"/>
          <dgm:dir/>
          <dgm:animOne val="branch"/>
          <dgm:animLvl val="lvl"/>
          <dgm:resizeHandles/>
        </dgm:presLayoutVars>
      </dgm:prSet>
      <dgm:spPr/>
    </dgm:pt>
    <dgm:pt modelId="{558DCD70-1FA0-4404-BDC5-17260127F400}" type="pres">
      <dgm:prSet presAssocID="{9FFECE71-8153-4FB6-A1D6-44389E09B1E2}" presName="hierRoot1" presStyleCnt="0">
        <dgm:presLayoutVars>
          <dgm:hierBranch val="hang"/>
        </dgm:presLayoutVars>
      </dgm:prSet>
      <dgm:spPr/>
    </dgm:pt>
    <dgm:pt modelId="{5929C954-D77C-48D4-B497-7E99DEBBBB45}" type="pres">
      <dgm:prSet presAssocID="{9FFECE71-8153-4FB6-A1D6-44389E09B1E2}" presName="rootComposite1" presStyleCnt="0"/>
      <dgm:spPr/>
    </dgm:pt>
    <dgm:pt modelId="{E021937D-B117-4D35-9ED3-04DD16FA0E5F}" type="pres">
      <dgm:prSet presAssocID="{9FFECE71-8153-4FB6-A1D6-44389E09B1E2}" presName="rootText1" presStyleLbl="node0" presStyleIdx="0" presStyleCnt="1" custScaleX="202642" custScaleY="133100" custLinFactNeighborX="-4900" custLinFactNeighborY="-64990">
        <dgm:presLayoutVars>
          <dgm:chPref val="3"/>
        </dgm:presLayoutVars>
      </dgm:prSet>
      <dgm:spPr/>
    </dgm:pt>
    <dgm:pt modelId="{29797919-FC89-4FBB-A96A-42DDB7869558}" type="pres">
      <dgm:prSet presAssocID="{9FFECE71-8153-4FB6-A1D6-44389E09B1E2}" presName="rootConnector1" presStyleLbl="node1" presStyleIdx="0" presStyleCnt="0"/>
      <dgm:spPr/>
    </dgm:pt>
    <dgm:pt modelId="{0E4BC1EA-BAD2-471B-A6F9-0911AF5FD2C5}" type="pres">
      <dgm:prSet presAssocID="{9FFECE71-8153-4FB6-A1D6-44389E09B1E2}" presName="hierChild2" presStyleCnt="0"/>
      <dgm:spPr/>
    </dgm:pt>
    <dgm:pt modelId="{F10B800E-8173-44C0-8269-594C8964D41E}" type="pres">
      <dgm:prSet presAssocID="{181258B4-0CEA-47E8-A24E-0B14A8069429}" presName="Name48" presStyleLbl="parChTrans1D2" presStyleIdx="0" presStyleCnt="2"/>
      <dgm:spPr/>
    </dgm:pt>
    <dgm:pt modelId="{EA5232CF-9193-447A-98A4-0DA6ADCEB2CF}" type="pres">
      <dgm:prSet presAssocID="{2CBD9EEB-52D2-403F-8015-644BF1CF0DB1}" presName="hierRoot2" presStyleCnt="0">
        <dgm:presLayoutVars>
          <dgm:hierBranch val="init"/>
        </dgm:presLayoutVars>
      </dgm:prSet>
      <dgm:spPr/>
    </dgm:pt>
    <dgm:pt modelId="{9094CDDB-8C2F-41C8-A518-1F90F4A999C6}" type="pres">
      <dgm:prSet presAssocID="{2CBD9EEB-52D2-403F-8015-644BF1CF0DB1}" presName="rootComposite" presStyleCnt="0"/>
      <dgm:spPr/>
    </dgm:pt>
    <dgm:pt modelId="{02FE9A12-A9D7-4730-9425-1DF98CE60B4B}" type="pres">
      <dgm:prSet presAssocID="{2CBD9EEB-52D2-403F-8015-644BF1CF0DB1}" presName="rootText" presStyleLbl="node2" presStyleIdx="0" presStyleCnt="2" custScaleX="315987" custScaleY="133100" custLinFactX="300000" custLinFactNeighborX="396773">
        <dgm:presLayoutVars>
          <dgm:chPref val="3"/>
        </dgm:presLayoutVars>
      </dgm:prSet>
      <dgm:spPr/>
    </dgm:pt>
    <dgm:pt modelId="{F6DE78E1-0BAE-4A65-BE3F-5D3B58AC3299}" type="pres">
      <dgm:prSet presAssocID="{2CBD9EEB-52D2-403F-8015-644BF1CF0DB1}" presName="rootConnector" presStyleLbl="node2" presStyleIdx="0" presStyleCnt="2"/>
      <dgm:spPr/>
    </dgm:pt>
    <dgm:pt modelId="{D7C45F5D-DB4E-40B7-BA10-3FD10630491B}" type="pres">
      <dgm:prSet presAssocID="{2CBD9EEB-52D2-403F-8015-644BF1CF0DB1}" presName="hierChild4" presStyleCnt="0"/>
      <dgm:spPr/>
    </dgm:pt>
    <dgm:pt modelId="{5954E7FE-F8EF-48C6-B6BA-976A45D2B533}" type="pres">
      <dgm:prSet presAssocID="{BE22ECFD-ECA2-4B69-8241-27EEF5F369F0}" presName="Name37" presStyleLbl="parChTrans1D3" presStyleIdx="0" presStyleCnt="19"/>
      <dgm:spPr/>
    </dgm:pt>
    <dgm:pt modelId="{93F22D00-1134-45D1-AED8-39BBC2EF79FB}" type="pres">
      <dgm:prSet presAssocID="{FBC9ED80-1CFC-4168-BDCE-398BF19BD606}" presName="hierRoot2" presStyleCnt="0">
        <dgm:presLayoutVars>
          <dgm:hierBranch val="init"/>
        </dgm:presLayoutVars>
      </dgm:prSet>
      <dgm:spPr/>
    </dgm:pt>
    <dgm:pt modelId="{80052284-2A56-4856-A4E3-F42818ABDFA4}" type="pres">
      <dgm:prSet presAssocID="{FBC9ED80-1CFC-4168-BDCE-398BF19BD606}" presName="rootComposite" presStyleCnt="0"/>
      <dgm:spPr/>
    </dgm:pt>
    <dgm:pt modelId="{02CF3B6B-907F-4AD7-A3B1-43EEC0B3B059}" type="pres">
      <dgm:prSet presAssocID="{FBC9ED80-1CFC-4168-BDCE-398BF19BD606}" presName="rootText" presStyleLbl="node3" presStyleIdx="0" presStyleCnt="19" custScaleX="491209" custLinFactX="300000" custLinFactNeighborX="396773">
        <dgm:presLayoutVars>
          <dgm:chPref val="3"/>
        </dgm:presLayoutVars>
      </dgm:prSet>
      <dgm:spPr/>
    </dgm:pt>
    <dgm:pt modelId="{983547F7-A496-48EF-8BE1-6BEA18314A07}" type="pres">
      <dgm:prSet presAssocID="{FBC9ED80-1CFC-4168-BDCE-398BF19BD606}" presName="rootConnector" presStyleLbl="node3" presStyleIdx="0" presStyleCnt="19"/>
      <dgm:spPr/>
    </dgm:pt>
    <dgm:pt modelId="{7F7157B3-89A0-49B7-971B-ED7B57A5D576}" type="pres">
      <dgm:prSet presAssocID="{FBC9ED80-1CFC-4168-BDCE-398BF19BD606}" presName="hierChild4" presStyleCnt="0"/>
      <dgm:spPr/>
    </dgm:pt>
    <dgm:pt modelId="{50512D30-6567-41C6-9C90-B906519FE2C7}" type="pres">
      <dgm:prSet presAssocID="{FBC9ED80-1CFC-4168-BDCE-398BF19BD606}" presName="hierChild5" presStyleCnt="0"/>
      <dgm:spPr/>
    </dgm:pt>
    <dgm:pt modelId="{25A5A2FC-AB12-408F-B5ED-64783D4DF4A7}" type="pres">
      <dgm:prSet presAssocID="{7319CE48-ECD9-4E62-A4CE-5B48BEA101D7}" presName="Name37" presStyleLbl="parChTrans1D3" presStyleIdx="1" presStyleCnt="19"/>
      <dgm:spPr/>
    </dgm:pt>
    <dgm:pt modelId="{1B0A6BE5-3FA1-4093-A3FB-F3A6B3F13516}" type="pres">
      <dgm:prSet presAssocID="{042CB4EF-4CF4-442A-B510-7492D86AD899}" presName="hierRoot2" presStyleCnt="0">
        <dgm:presLayoutVars>
          <dgm:hierBranch val="init"/>
        </dgm:presLayoutVars>
      </dgm:prSet>
      <dgm:spPr/>
    </dgm:pt>
    <dgm:pt modelId="{6478BA7A-5ED3-42A2-B6BD-9EDB565FA0B1}" type="pres">
      <dgm:prSet presAssocID="{042CB4EF-4CF4-442A-B510-7492D86AD899}" presName="rootComposite" presStyleCnt="0"/>
      <dgm:spPr/>
    </dgm:pt>
    <dgm:pt modelId="{F808A2DB-22F3-4181-B9FD-3E45D300E88F}" type="pres">
      <dgm:prSet presAssocID="{042CB4EF-4CF4-442A-B510-7492D86AD899}" presName="rootText" presStyleLbl="node3" presStyleIdx="1" presStyleCnt="19" custScaleX="491209" custLinFactX="300000" custLinFactNeighborX="396773">
        <dgm:presLayoutVars>
          <dgm:chPref val="3"/>
        </dgm:presLayoutVars>
      </dgm:prSet>
      <dgm:spPr/>
    </dgm:pt>
    <dgm:pt modelId="{2501E8D3-6E8C-421D-AE2A-C09F85C4FEEB}" type="pres">
      <dgm:prSet presAssocID="{042CB4EF-4CF4-442A-B510-7492D86AD899}" presName="rootConnector" presStyleLbl="node3" presStyleIdx="1" presStyleCnt="19"/>
      <dgm:spPr/>
    </dgm:pt>
    <dgm:pt modelId="{08FD7077-D586-4400-A1F8-8122BD516BFD}" type="pres">
      <dgm:prSet presAssocID="{042CB4EF-4CF4-442A-B510-7492D86AD899}" presName="hierChild4" presStyleCnt="0"/>
      <dgm:spPr/>
    </dgm:pt>
    <dgm:pt modelId="{33D6FF43-85AB-494A-B1B6-4B3443CD8E02}" type="pres">
      <dgm:prSet presAssocID="{042CB4EF-4CF4-442A-B510-7492D86AD899}" presName="hierChild5" presStyleCnt="0"/>
      <dgm:spPr/>
    </dgm:pt>
    <dgm:pt modelId="{8D7C7698-A92F-495A-84C1-0F2A142A12BF}" type="pres">
      <dgm:prSet presAssocID="{937B7D26-B415-48E8-B458-01F986CD2642}" presName="Name37" presStyleLbl="parChTrans1D3" presStyleIdx="2" presStyleCnt="19"/>
      <dgm:spPr/>
    </dgm:pt>
    <dgm:pt modelId="{CC11C26B-71B4-4026-929A-B90671B60C71}" type="pres">
      <dgm:prSet presAssocID="{0B55E3F9-2F01-4EE7-B25A-F6260E72B0A3}" presName="hierRoot2" presStyleCnt="0">
        <dgm:presLayoutVars>
          <dgm:hierBranch val="init"/>
        </dgm:presLayoutVars>
      </dgm:prSet>
      <dgm:spPr/>
    </dgm:pt>
    <dgm:pt modelId="{C4D9EF88-E02A-4A69-B0D2-A74A779ED9C5}" type="pres">
      <dgm:prSet presAssocID="{0B55E3F9-2F01-4EE7-B25A-F6260E72B0A3}" presName="rootComposite" presStyleCnt="0"/>
      <dgm:spPr/>
    </dgm:pt>
    <dgm:pt modelId="{D0601D4E-5ED0-4812-ADBE-3C2E401E1133}" type="pres">
      <dgm:prSet presAssocID="{0B55E3F9-2F01-4EE7-B25A-F6260E72B0A3}" presName="rootText" presStyleLbl="node3" presStyleIdx="2" presStyleCnt="19" custScaleX="491209" custLinFactX="300000" custLinFactNeighborX="396773">
        <dgm:presLayoutVars>
          <dgm:chPref val="3"/>
        </dgm:presLayoutVars>
      </dgm:prSet>
      <dgm:spPr/>
    </dgm:pt>
    <dgm:pt modelId="{05BB69BC-9585-41D1-AEB1-F16E5A5CD102}" type="pres">
      <dgm:prSet presAssocID="{0B55E3F9-2F01-4EE7-B25A-F6260E72B0A3}" presName="rootConnector" presStyleLbl="node3" presStyleIdx="2" presStyleCnt="19"/>
      <dgm:spPr/>
    </dgm:pt>
    <dgm:pt modelId="{62767277-E2AC-4B57-973E-256642DF4009}" type="pres">
      <dgm:prSet presAssocID="{0B55E3F9-2F01-4EE7-B25A-F6260E72B0A3}" presName="hierChild4" presStyleCnt="0"/>
      <dgm:spPr/>
    </dgm:pt>
    <dgm:pt modelId="{AACC55A4-A41D-4266-87BB-FD7D95377017}" type="pres">
      <dgm:prSet presAssocID="{0B55E3F9-2F01-4EE7-B25A-F6260E72B0A3}" presName="hierChild5" presStyleCnt="0"/>
      <dgm:spPr/>
    </dgm:pt>
    <dgm:pt modelId="{0F62EBAA-6C93-4811-B6AC-3004B411CECF}" type="pres">
      <dgm:prSet presAssocID="{155ABFEE-64C2-43DA-B6C4-E20DAD6C6ECB}" presName="Name37" presStyleLbl="parChTrans1D3" presStyleIdx="3" presStyleCnt="19"/>
      <dgm:spPr/>
    </dgm:pt>
    <dgm:pt modelId="{9B92291F-9C2D-4745-86C5-2184160F268B}" type="pres">
      <dgm:prSet presAssocID="{27DB8D99-29B7-4513-85BD-0922E8F404E1}" presName="hierRoot2" presStyleCnt="0">
        <dgm:presLayoutVars>
          <dgm:hierBranch val="init"/>
        </dgm:presLayoutVars>
      </dgm:prSet>
      <dgm:spPr/>
    </dgm:pt>
    <dgm:pt modelId="{5556CD56-6C0E-4A5A-9070-AFE3046667A4}" type="pres">
      <dgm:prSet presAssocID="{27DB8D99-29B7-4513-85BD-0922E8F404E1}" presName="rootComposite" presStyleCnt="0"/>
      <dgm:spPr/>
    </dgm:pt>
    <dgm:pt modelId="{A0C319BB-B186-4D9B-B489-81E1E396E872}" type="pres">
      <dgm:prSet presAssocID="{27DB8D99-29B7-4513-85BD-0922E8F404E1}" presName="rootText" presStyleLbl="node3" presStyleIdx="3" presStyleCnt="19" custScaleX="491209" custLinFactX="300000" custLinFactNeighborX="396773">
        <dgm:presLayoutVars>
          <dgm:chPref val="3"/>
        </dgm:presLayoutVars>
      </dgm:prSet>
      <dgm:spPr/>
    </dgm:pt>
    <dgm:pt modelId="{5DA9253D-C0D5-409D-AC0D-C20551A8E9BB}" type="pres">
      <dgm:prSet presAssocID="{27DB8D99-29B7-4513-85BD-0922E8F404E1}" presName="rootConnector" presStyleLbl="node3" presStyleIdx="3" presStyleCnt="19"/>
      <dgm:spPr/>
    </dgm:pt>
    <dgm:pt modelId="{8B515793-9EB7-4FA3-AC5C-BF6C388118F3}" type="pres">
      <dgm:prSet presAssocID="{27DB8D99-29B7-4513-85BD-0922E8F404E1}" presName="hierChild4" presStyleCnt="0"/>
      <dgm:spPr/>
    </dgm:pt>
    <dgm:pt modelId="{62DE96B1-FD68-470F-B738-862120A396A8}" type="pres">
      <dgm:prSet presAssocID="{27DB8D99-29B7-4513-85BD-0922E8F404E1}" presName="hierChild5" presStyleCnt="0"/>
      <dgm:spPr/>
    </dgm:pt>
    <dgm:pt modelId="{6EF1F6B0-FA06-4B86-BDBB-9664ED0C4064}" type="pres">
      <dgm:prSet presAssocID="{780787F0-68E3-46F9-BFDD-0F78AF9CB3B2}" presName="Name37" presStyleLbl="parChTrans1D3" presStyleIdx="4" presStyleCnt="19"/>
      <dgm:spPr/>
    </dgm:pt>
    <dgm:pt modelId="{962797FE-A7F0-45C0-8C05-A3D578DDA113}" type="pres">
      <dgm:prSet presAssocID="{5D4D207C-6F0E-409D-A809-7D63AD655EDB}" presName="hierRoot2" presStyleCnt="0">
        <dgm:presLayoutVars>
          <dgm:hierBranch val="init"/>
        </dgm:presLayoutVars>
      </dgm:prSet>
      <dgm:spPr/>
    </dgm:pt>
    <dgm:pt modelId="{E8F2E18A-FFC6-4DA4-A26C-E4F122FD44EF}" type="pres">
      <dgm:prSet presAssocID="{5D4D207C-6F0E-409D-A809-7D63AD655EDB}" presName="rootComposite" presStyleCnt="0"/>
      <dgm:spPr/>
    </dgm:pt>
    <dgm:pt modelId="{035DBDBC-8985-432D-B285-4AF84C87ED74}" type="pres">
      <dgm:prSet presAssocID="{5D4D207C-6F0E-409D-A809-7D63AD655EDB}" presName="rootText" presStyleLbl="node3" presStyleIdx="4" presStyleCnt="19" custScaleX="490474" custLinFactX="300000" custLinFactNeighborX="396773">
        <dgm:presLayoutVars>
          <dgm:chPref val="3"/>
        </dgm:presLayoutVars>
      </dgm:prSet>
      <dgm:spPr/>
    </dgm:pt>
    <dgm:pt modelId="{3374DF59-D0AD-4283-9497-958E78E52B9F}" type="pres">
      <dgm:prSet presAssocID="{5D4D207C-6F0E-409D-A809-7D63AD655EDB}" presName="rootConnector" presStyleLbl="node3" presStyleIdx="4" presStyleCnt="19"/>
      <dgm:spPr/>
    </dgm:pt>
    <dgm:pt modelId="{7A7440A9-4BE3-4FBB-9316-5D5493B92EFE}" type="pres">
      <dgm:prSet presAssocID="{5D4D207C-6F0E-409D-A809-7D63AD655EDB}" presName="hierChild4" presStyleCnt="0"/>
      <dgm:spPr/>
    </dgm:pt>
    <dgm:pt modelId="{AAB2D000-7859-4F88-B1CD-68FAA15F0157}" type="pres">
      <dgm:prSet presAssocID="{5D4D207C-6F0E-409D-A809-7D63AD655EDB}" presName="hierChild5" presStyleCnt="0"/>
      <dgm:spPr/>
    </dgm:pt>
    <dgm:pt modelId="{4BE468D6-E143-4B3A-9F56-79FC3592F5A4}" type="pres">
      <dgm:prSet presAssocID="{35B271AF-06AA-4C68-B332-379C58A9EFA9}" presName="Name37" presStyleLbl="parChTrans1D3" presStyleIdx="5" presStyleCnt="19"/>
      <dgm:spPr/>
    </dgm:pt>
    <dgm:pt modelId="{7A45C2BE-6A78-4FC5-AD20-6A3937D5E7A5}" type="pres">
      <dgm:prSet presAssocID="{C3EAA4C3-1367-45E3-B4B4-0115DBE88F26}" presName="hierRoot2" presStyleCnt="0">
        <dgm:presLayoutVars>
          <dgm:hierBranch val="init"/>
        </dgm:presLayoutVars>
      </dgm:prSet>
      <dgm:spPr/>
    </dgm:pt>
    <dgm:pt modelId="{FB9E40EF-D8E1-43F5-B7E5-96AB02AFF384}" type="pres">
      <dgm:prSet presAssocID="{C3EAA4C3-1367-45E3-B4B4-0115DBE88F26}" presName="rootComposite" presStyleCnt="0"/>
      <dgm:spPr/>
    </dgm:pt>
    <dgm:pt modelId="{CBC5B119-1BFE-47D5-BE9B-2D26E6AA9F81}" type="pres">
      <dgm:prSet presAssocID="{C3EAA4C3-1367-45E3-B4B4-0115DBE88F26}" presName="rootText" presStyleLbl="node3" presStyleIdx="5" presStyleCnt="19" custScaleX="491209" custLinFactX="300000" custLinFactNeighborX="396773">
        <dgm:presLayoutVars>
          <dgm:chPref val="3"/>
        </dgm:presLayoutVars>
      </dgm:prSet>
      <dgm:spPr/>
    </dgm:pt>
    <dgm:pt modelId="{936EC757-EED7-4740-9EBF-463B18BDDA6D}" type="pres">
      <dgm:prSet presAssocID="{C3EAA4C3-1367-45E3-B4B4-0115DBE88F26}" presName="rootConnector" presStyleLbl="node3" presStyleIdx="5" presStyleCnt="19"/>
      <dgm:spPr/>
    </dgm:pt>
    <dgm:pt modelId="{339C104B-D363-4AF7-A6E7-DAD3D754EE3C}" type="pres">
      <dgm:prSet presAssocID="{C3EAA4C3-1367-45E3-B4B4-0115DBE88F26}" presName="hierChild4" presStyleCnt="0"/>
      <dgm:spPr/>
    </dgm:pt>
    <dgm:pt modelId="{83DA0997-9A2F-47B1-8C71-BEA4E43CA824}" type="pres">
      <dgm:prSet presAssocID="{C3EAA4C3-1367-45E3-B4B4-0115DBE88F26}" presName="hierChild5" presStyleCnt="0"/>
      <dgm:spPr/>
    </dgm:pt>
    <dgm:pt modelId="{DCD68C06-4DCC-412A-8F93-7D9C27C1B2A5}" type="pres">
      <dgm:prSet presAssocID="{F89843BD-6E4A-4865-A393-01A9D1485E8C}" presName="Name37" presStyleLbl="parChTrans1D3" presStyleIdx="6" presStyleCnt="19"/>
      <dgm:spPr/>
    </dgm:pt>
    <dgm:pt modelId="{81FA4A71-16B7-423B-B088-9661919E7BE1}" type="pres">
      <dgm:prSet presAssocID="{93C28C83-4DF7-4E36-87DE-E405D5311F21}" presName="hierRoot2" presStyleCnt="0">
        <dgm:presLayoutVars>
          <dgm:hierBranch val="init"/>
        </dgm:presLayoutVars>
      </dgm:prSet>
      <dgm:spPr/>
    </dgm:pt>
    <dgm:pt modelId="{CA3E3609-23A5-467F-9C76-D57643953CD7}" type="pres">
      <dgm:prSet presAssocID="{93C28C83-4DF7-4E36-87DE-E405D5311F21}" presName="rootComposite" presStyleCnt="0"/>
      <dgm:spPr/>
    </dgm:pt>
    <dgm:pt modelId="{6E7C0F1A-34FE-492D-BB64-543EC2C15BC0}" type="pres">
      <dgm:prSet presAssocID="{93C28C83-4DF7-4E36-87DE-E405D5311F21}" presName="rootText" presStyleLbl="node3" presStyleIdx="6" presStyleCnt="19" custScaleX="491209" custLinFactX="300000" custLinFactNeighborX="396773">
        <dgm:presLayoutVars>
          <dgm:chPref val="3"/>
        </dgm:presLayoutVars>
      </dgm:prSet>
      <dgm:spPr/>
    </dgm:pt>
    <dgm:pt modelId="{83A65190-63F0-4B60-93F6-8E0C9D9E5A60}" type="pres">
      <dgm:prSet presAssocID="{93C28C83-4DF7-4E36-87DE-E405D5311F21}" presName="rootConnector" presStyleLbl="node3" presStyleIdx="6" presStyleCnt="19"/>
      <dgm:spPr/>
    </dgm:pt>
    <dgm:pt modelId="{1DC4F180-5FA2-4A27-93B5-5D7CC388537C}" type="pres">
      <dgm:prSet presAssocID="{93C28C83-4DF7-4E36-87DE-E405D5311F21}" presName="hierChild4" presStyleCnt="0"/>
      <dgm:spPr/>
    </dgm:pt>
    <dgm:pt modelId="{1C44A8A5-34A3-40B7-BD61-B4935DFEC2B7}" type="pres">
      <dgm:prSet presAssocID="{93C28C83-4DF7-4E36-87DE-E405D5311F21}" presName="hierChild5" presStyleCnt="0"/>
      <dgm:spPr/>
    </dgm:pt>
    <dgm:pt modelId="{3C66E2D1-F1CB-40F8-BB19-F2B2AC4B4DEA}" type="pres">
      <dgm:prSet presAssocID="{D5C02605-B124-4C5B-833E-81972BE0126F}" presName="Name37" presStyleLbl="parChTrans1D3" presStyleIdx="7" presStyleCnt="19"/>
      <dgm:spPr/>
    </dgm:pt>
    <dgm:pt modelId="{A41D6B08-1E85-4479-8087-3075EC5E9C7F}" type="pres">
      <dgm:prSet presAssocID="{28921ED7-AD0D-49DA-8562-D6CC19D12B13}" presName="hierRoot2" presStyleCnt="0">
        <dgm:presLayoutVars>
          <dgm:hierBranch val="init"/>
        </dgm:presLayoutVars>
      </dgm:prSet>
      <dgm:spPr/>
    </dgm:pt>
    <dgm:pt modelId="{0DAEFCC5-6980-4692-92C4-CA8943AE940B}" type="pres">
      <dgm:prSet presAssocID="{28921ED7-AD0D-49DA-8562-D6CC19D12B13}" presName="rootComposite" presStyleCnt="0"/>
      <dgm:spPr/>
    </dgm:pt>
    <dgm:pt modelId="{D5ED70E9-C44C-43C8-80AA-5439F9B58829}" type="pres">
      <dgm:prSet presAssocID="{28921ED7-AD0D-49DA-8562-D6CC19D12B13}" presName="rootText" presStyleLbl="node3" presStyleIdx="7" presStyleCnt="19" custScaleX="491209" custLinFactX="300000" custLinFactNeighborX="396773">
        <dgm:presLayoutVars>
          <dgm:chPref val="3"/>
        </dgm:presLayoutVars>
      </dgm:prSet>
      <dgm:spPr/>
    </dgm:pt>
    <dgm:pt modelId="{7940AC76-7ABC-4FAF-B771-0459449691D9}" type="pres">
      <dgm:prSet presAssocID="{28921ED7-AD0D-49DA-8562-D6CC19D12B13}" presName="rootConnector" presStyleLbl="node3" presStyleIdx="7" presStyleCnt="19"/>
      <dgm:spPr/>
    </dgm:pt>
    <dgm:pt modelId="{F4216570-6A88-47DB-B2A1-8376986443DA}" type="pres">
      <dgm:prSet presAssocID="{28921ED7-AD0D-49DA-8562-D6CC19D12B13}" presName="hierChild4" presStyleCnt="0"/>
      <dgm:spPr/>
    </dgm:pt>
    <dgm:pt modelId="{E747435B-E59F-43E2-8FC4-CA58ED9366D6}" type="pres">
      <dgm:prSet presAssocID="{28921ED7-AD0D-49DA-8562-D6CC19D12B13}" presName="hierChild5" presStyleCnt="0"/>
      <dgm:spPr/>
    </dgm:pt>
    <dgm:pt modelId="{217C680D-B06B-4D3E-A0F7-C930682BFA4D}" type="pres">
      <dgm:prSet presAssocID="{2CBD9EEB-52D2-403F-8015-644BF1CF0DB1}" presName="hierChild5" presStyleCnt="0"/>
      <dgm:spPr/>
    </dgm:pt>
    <dgm:pt modelId="{DE238CD0-9F64-41FF-B31C-C52C960C8C3D}" type="pres">
      <dgm:prSet presAssocID="{4634232C-9B0A-4905-B404-8254AFC914F0}" presName="Name48" presStyleLbl="parChTrans1D2" presStyleIdx="1" presStyleCnt="2"/>
      <dgm:spPr/>
    </dgm:pt>
    <dgm:pt modelId="{18EAF6B7-1589-480B-8F62-1BB473E656D1}" type="pres">
      <dgm:prSet presAssocID="{9D329DA2-61AE-449F-90B2-21EEB2A3645E}" presName="hierRoot2" presStyleCnt="0">
        <dgm:presLayoutVars>
          <dgm:hierBranch val="init"/>
        </dgm:presLayoutVars>
      </dgm:prSet>
      <dgm:spPr/>
    </dgm:pt>
    <dgm:pt modelId="{12BD096B-2C4E-4514-BEF5-A04C7EBD4F52}" type="pres">
      <dgm:prSet presAssocID="{9D329DA2-61AE-449F-90B2-21EEB2A3645E}" presName="rootComposite" presStyleCnt="0"/>
      <dgm:spPr/>
    </dgm:pt>
    <dgm:pt modelId="{82E2C235-0D18-464A-A9FE-ECB98890F7A8}" type="pres">
      <dgm:prSet presAssocID="{9D329DA2-61AE-449F-90B2-21EEB2A3645E}" presName="rootText" presStyleLbl="node2" presStyleIdx="1" presStyleCnt="2" custScaleX="315987" custScaleY="133100" custLinFactX="-300000" custLinFactNeighborX="-310711" custLinFactNeighborY="3320">
        <dgm:presLayoutVars>
          <dgm:chPref val="3"/>
        </dgm:presLayoutVars>
      </dgm:prSet>
      <dgm:spPr/>
    </dgm:pt>
    <dgm:pt modelId="{508A303E-FCD2-4576-8402-13F7EB2889E7}" type="pres">
      <dgm:prSet presAssocID="{9D329DA2-61AE-449F-90B2-21EEB2A3645E}" presName="rootConnector" presStyleLbl="node2" presStyleIdx="1" presStyleCnt="2"/>
      <dgm:spPr/>
    </dgm:pt>
    <dgm:pt modelId="{9D24236C-716A-4F46-B573-F54747113959}" type="pres">
      <dgm:prSet presAssocID="{9D329DA2-61AE-449F-90B2-21EEB2A3645E}" presName="hierChild4" presStyleCnt="0"/>
      <dgm:spPr/>
    </dgm:pt>
    <dgm:pt modelId="{4B9A232E-285A-4A68-814D-A930D27E9C85}" type="pres">
      <dgm:prSet presAssocID="{4A267938-EC32-4AFF-91D2-0ABE1FCBB3C0}" presName="Name37" presStyleLbl="parChTrans1D3" presStyleIdx="8" presStyleCnt="19"/>
      <dgm:spPr/>
    </dgm:pt>
    <dgm:pt modelId="{173DFD8B-709E-4A86-B769-A758926A8D78}" type="pres">
      <dgm:prSet presAssocID="{748472AE-5E48-4B12-ACB7-99E402B3B030}" presName="hierRoot2" presStyleCnt="0">
        <dgm:presLayoutVars>
          <dgm:hierBranch val="init"/>
        </dgm:presLayoutVars>
      </dgm:prSet>
      <dgm:spPr/>
    </dgm:pt>
    <dgm:pt modelId="{C7D6396A-293B-4147-9C0B-A740DFE73478}" type="pres">
      <dgm:prSet presAssocID="{748472AE-5E48-4B12-ACB7-99E402B3B030}" presName="rootComposite" presStyleCnt="0"/>
      <dgm:spPr/>
    </dgm:pt>
    <dgm:pt modelId="{5F6C1421-65B9-4CF5-9B8B-0F78ECB4FAEE}" type="pres">
      <dgm:prSet presAssocID="{748472AE-5E48-4B12-ACB7-99E402B3B030}" presName="rootText" presStyleLbl="node3" presStyleIdx="8" presStyleCnt="19" custScaleX="499056" custLinFactX="-300000" custLinFactNeighborX="-328547">
        <dgm:presLayoutVars>
          <dgm:chPref val="3"/>
        </dgm:presLayoutVars>
      </dgm:prSet>
      <dgm:spPr/>
    </dgm:pt>
    <dgm:pt modelId="{172EC409-F790-4F20-9E1E-34061D03C273}" type="pres">
      <dgm:prSet presAssocID="{748472AE-5E48-4B12-ACB7-99E402B3B030}" presName="rootConnector" presStyleLbl="node3" presStyleIdx="8" presStyleCnt="19"/>
      <dgm:spPr/>
    </dgm:pt>
    <dgm:pt modelId="{9402688D-96F1-43BF-9F55-C24068B27E58}" type="pres">
      <dgm:prSet presAssocID="{748472AE-5E48-4B12-ACB7-99E402B3B030}" presName="hierChild4" presStyleCnt="0"/>
      <dgm:spPr/>
    </dgm:pt>
    <dgm:pt modelId="{717A02FA-05A1-4943-8443-2368244310ED}" type="pres">
      <dgm:prSet presAssocID="{748472AE-5E48-4B12-ACB7-99E402B3B030}" presName="hierChild5" presStyleCnt="0"/>
      <dgm:spPr/>
    </dgm:pt>
    <dgm:pt modelId="{DF7B93F5-26C0-43D6-A8BB-8334110CEEA0}" type="pres">
      <dgm:prSet presAssocID="{E80C5980-FD2F-45CD-BFAF-9B1C70B68433}" presName="Name37" presStyleLbl="parChTrans1D3" presStyleIdx="9" presStyleCnt="19"/>
      <dgm:spPr/>
    </dgm:pt>
    <dgm:pt modelId="{42E97A52-77F4-4A86-A224-3CD381E147B3}" type="pres">
      <dgm:prSet presAssocID="{E1B31953-4AD2-4530-8B91-73D42E027D65}" presName="hierRoot2" presStyleCnt="0">
        <dgm:presLayoutVars>
          <dgm:hierBranch val="init"/>
        </dgm:presLayoutVars>
      </dgm:prSet>
      <dgm:spPr/>
    </dgm:pt>
    <dgm:pt modelId="{737AC4FB-115E-43BD-B7E7-1DB08520423F}" type="pres">
      <dgm:prSet presAssocID="{E1B31953-4AD2-4530-8B91-73D42E027D65}" presName="rootComposite" presStyleCnt="0"/>
      <dgm:spPr/>
    </dgm:pt>
    <dgm:pt modelId="{12284F66-B254-4B66-8E39-89D02E0B282C}" type="pres">
      <dgm:prSet presAssocID="{E1B31953-4AD2-4530-8B91-73D42E027D65}" presName="rootText" presStyleLbl="node3" presStyleIdx="9" presStyleCnt="19" custScaleX="499056" custLinFactX="-300000" custLinFactNeighborX="-328547">
        <dgm:presLayoutVars>
          <dgm:chPref val="3"/>
        </dgm:presLayoutVars>
      </dgm:prSet>
      <dgm:spPr/>
    </dgm:pt>
    <dgm:pt modelId="{1FF955A3-5FBF-4BD8-805E-D5357DD9F5A8}" type="pres">
      <dgm:prSet presAssocID="{E1B31953-4AD2-4530-8B91-73D42E027D65}" presName="rootConnector" presStyleLbl="node3" presStyleIdx="9" presStyleCnt="19"/>
      <dgm:spPr/>
    </dgm:pt>
    <dgm:pt modelId="{EA4C993F-76A9-4A98-8CBA-1C7E74994C59}" type="pres">
      <dgm:prSet presAssocID="{E1B31953-4AD2-4530-8B91-73D42E027D65}" presName="hierChild4" presStyleCnt="0"/>
      <dgm:spPr/>
    </dgm:pt>
    <dgm:pt modelId="{E8369C06-7560-4C1D-BF76-20BEA821A800}" type="pres">
      <dgm:prSet presAssocID="{E1B31953-4AD2-4530-8B91-73D42E027D65}" presName="hierChild5" presStyleCnt="0"/>
      <dgm:spPr/>
    </dgm:pt>
    <dgm:pt modelId="{6553C02B-ACD7-4930-891D-4F43B92CF8C5}" type="pres">
      <dgm:prSet presAssocID="{6D576CDF-C24C-4942-8CD2-473863A9B84B}" presName="Name37" presStyleLbl="parChTrans1D3" presStyleIdx="10" presStyleCnt="19"/>
      <dgm:spPr/>
    </dgm:pt>
    <dgm:pt modelId="{8A8AE9E5-459A-401D-A45F-37E2C95C5371}" type="pres">
      <dgm:prSet presAssocID="{BAD9CF22-0552-47C1-A759-BC86EBE0C203}" presName="hierRoot2" presStyleCnt="0">
        <dgm:presLayoutVars>
          <dgm:hierBranch val="init"/>
        </dgm:presLayoutVars>
      </dgm:prSet>
      <dgm:spPr/>
    </dgm:pt>
    <dgm:pt modelId="{E4FCA46A-D65A-4C3E-99B7-FE4A999D71B9}" type="pres">
      <dgm:prSet presAssocID="{BAD9CF22-0552-47C1-A759-BC86EBE0C203}" presName="rootComposite" presStyleCnt="0"/>
      <dgm:spPr/>
    </dgm:pt>
    <dgm:pt modelId="{F22945D3-477C-49A2-A967-44F26E79CE04}" type="pres">
      <dgm:prSet presAssocID="{BAD9CF22-0552-47C1-A759-BC86EBE0C203}" presName="rootText" presStyleLbl="node3" presStyleIdx="10" presStyleCnt="19" custScaleX="499056" custLinFactX="-300000" custLinFactNeighborX="-328547">
        <dgm:presLayoutVars>
          <dgm:chPref val="3"/>
        </dgm:presLayoutVars>
      </dgm:prSet>
      <dgm:spPr/>
    </dgm:pt>
    <dgm:pt modelId="{3CCD5ABD-F19E-492B-9C28-6A9713166D16}" type="pres">
      <dgm:prSet presAssocID="{BAD9CF22-0552-47C1-A759-BC86EBE0C203}" presName="rootConnector" presStyleLbl="node3" presStyleIdx="10" presStyleCnt="19"/>
      <dgm:spPr/>
    </dgm:pt>
    <dgm:pt modelId="{81717D62-6BA4-4176-BDD0-2CF3AE5862C7}" type="pres">
      <dgm:prSet presAssocID="{BAD9CF22-0552-47C1-A759-BC86EBE0C203}" presName="hierChild4" presStyleCnt="0"/>
      <dgm:spPr/>
    </dgm:pt>
    <dgm:pt modelId="{C1F50BD7-EA57-48C3-B8D1-8198FA65C4F1}" type="pres">
      <dgm:prSet presAssocID="{BAD9CF22-0552-47C1-A759-BC86EBE0C203}" presName="hierChild5" presStyleCnt="0"/>
      <dgm:spPr/>
    </dgm:pt>
    <dgm:pt modelId="{2E4BA624-A7E6-4B43-8686-81C14E19DA22}" type="pres">
      <dgm:prSet presAssocID="{79742B97-0DCA-4A2F-B605-A2B827BA514F}" presName="Name37" presStyleLbl="parChTrans1D3" presStyleIdx="11" presStyleCnt="19"/>
      <dgm:spPr/>
    </dgm:pt>
    <dgm:pt modelId="{8AE77422-90F9-4150-A451-9195E20F3F5C}" type="pres">
      <dgm:prSet presAssocID="{F4C287F3-A1FB-4BDA-870E-8861F2264388}" presName="hierRoot2" presStyleCnt="0">
        <dgm:presLayoutVars>
          <dgm:hierBranch val="init"/>
        </dgm:presLayoutVars>
      </dgm:prSet>
      <dgm:spPr/>
    </dgm:pt>
    <dgm:pt modelId="{594562F1-2EF6-4833-8E6A-2A068DF8FC4A}" type="pres">
      <dgm:prSet presAssocID="{F4C287F3-A1FB-4BDA-870E-8861F2264388}" presName="rootComposite" presStyleCnt="0"/>
      <dgm:spPr/>
    </dgm:pt>
    <dgm:pt modelId="{012B07B3-B658-40B1-AF27-417A542BCFC5}" type="pres">
      <dgm:prSet presAssocID="{F4C287F3-A1FB-4BDA-870E-8861F2264388}" presName="rootText" presStyleLbl="node3" presStyleIdx="11" presStyleCnt="19" custScaleX="499642" custLinFactX="-300000" custLinFactNeighborX="-328547">
        <dgm:presLayoutVars>
          <dgm:chPref val="3"/>
        </dgm:presLayoutVars>
      </dgm:prSet>
      <dgm:spPr/>
    </dgm:pt>
    <dgm:pt modelId="{ACCF1320-7C90-46BB-BD1E-6F1CB1C13EB5}" type="pres">
      <dgm:prSet presAssocID="{F4C287F3-A1FB-4BDA-870E-8861F2264388}" presName="rootConnector" presStyleLbl="node3" presStyleIdx="11" presStyleCnt="19"/>
      <dgm:spPr/>
    </dgm:pt>
    <dgm:pt modelId="{DDDCA0BA-0748-4CD7-BDBF-3AFD68A6AF22}" type="pres">
      <dgm:prSet presAssocID="{F4C287F3-A1FB-4BDA-870E-8861F2264388}" presName="hierChild4" presStyleCnt="0"/>
      <dgm:spPr/>
    </dgm:pt>
    <dgm:pt modelId="{79730EF7-6A5D-4EF8-9135-01C1F76A24EF}" type="pres">
      <dgm:prSet presAssocID="{F4C287F3-A1FB-4BDA-870E-8861F2264388}" presName="hierChild5" presStyleCnt="0"/>
      <dgm:spPr/>
    </dgm:pt>
    <dgm:pt modelId="{215A5163-8B36-4914-A9B9-DAE7196A00C7}" type="pres">
      <dgm:prSet presAssocID="{1E62B149-0807-41C1-AD72-9FFE6B188222}" presName="Name37" presStyleLbl="parChTrans1D3" presStyleIdx="12" presStyleCnt="19"/>
      <dgm:spPr/>
    </dgm:pt>
    <dgm:pt modelId="{BB8191D6-E924-40F9-9AD8-CA048B6853E9}" type="pres">
      <dgm:prSet presAssocID="{FBB5C91D-46A5-488D-851F-54AE340207B7}" presName="hierRoot2" presStyleCnt="0">
        <dgm:presLayoutVars>
          <dgm:hierBranch val="init"/>
        </dgm:presLayoutVars>
      </dgm:prSet>
      <dgm:spPr/>
    </dgm:pt>
    <dgm:pt modelId="{D9A86F16-DE6F-4E5E-8420-4ECBB6092196}" type="pres">
      <dgm:prSet presAssocID="{FBB5C91D-46A5-488D-851F-54AE340207B7}" presName="rootComposite" presStyleCnt="0"/>
      <dgm:spPr/>
    </dgm:pt>
    <dgm:pt modelId="{73F47688-1C1E-4A8A-B846-1AE7A9FC5647}" type="pres">
      <dgm:prSet presAssocID="{FBB5C91D-46A5-488D-851F-54AE340207B7}" presName="rootText" presStyleLbl="node3" presStyleIdx="12" presStyleCnt="19" custScaleX="499056" custLinFactX="-300000" custLinFactNeighborX="-328547">
        <dgm:presLayoutVars>
          <dgm:chPref val="3"/>
        </dgm:presLayoutVars>
      </dgm:prSet>
      <dgm:spPr/>
    </dgm:pt>
    <dgm:pt modelId="{F5D7DE39-DB5E-4715-AC8F-9FE101A74C78}" type="pres">
      <dgm:prSet presAssocID="{FBB5C91D-46A5-488D-851F-54AE340207B7}" presName="rootConnector" presStyleLbl="node3" presStyleIdx="12" presStyleCnt="19"/>
      <dgm:spPr/>
    </dgm:pt>
    <dgm:pt modelId="{A5CE1313-34BA-4A07-9C61-6F4921FA61FD}" type="pres">
      <dgm:prSet presAssocID="{FBB5C91D-46A5-488D-851F-54AE340207B7}" presName="hierChild4" presStyleCnt="0"/>
      <dgm:spPr/>
    </dgm:pt>
    <dgm:pt modelId="{6F08522A-3F6A-494E-8CD8-C237BAD6814D}" type="pres">
      <dgm:prSet presAssocID="{FBB5C91D-46A5-488D-851F-54AE340207B7}" presName="hierChild5" presStyleCnt="0"/>
      <dgm:spPr/>
    </dgm:pt>
    <dgm:pt modelId="{74C07D85-44B9-48A2-B3EE-FA921FC35041}" type="pres">
      <dgm:prSet presAssocID="{A7809827-C809-45BF-97EB-C724D96512F1}" presName="Name37" presStyleLbl="parChTrans1D3" presStyleIdx="13" presStyleCnt="19"/>
      <dgm:spPr/>
    </dgm:pt>
    <dgm:pt modelId="{45D70959-E45A-48D5-823B-53ED047F7C77}" type="pres">
      <dgm:prSet presAssocID="{7D7E8BFD-84E2-4346-A869-C71F2BA9F6A8}" presName="hierRoot2" presStyleCnt="0">
        <dgm:presLayoutVars>
          <dgm:hierBranch val="init"/>
        </dgm:presLayoutVars>
      </dgm:prSet>
      <dgm:spPr/>
    </dgm:pt>
    <dgm:pt modelId="{F19E719B-5ABF-48BE-8611-20B87F751F73}" type="pres">
      <dgm:prSet presAssocID="{7D7E8BFD-84E2-4346-A869-C71F2BA9F6A8}" presName="rootComposite" presStyleCnt="0"/>
      <dgm:spPr/>
    </dgm:pt>
    <dgm:pt modelId="{69BDDB44-F696-417E-9BFE-A1A83B4FA934}" type="pres">
      <dgm:prSet presAssocID="{7D7E8BFD-84E2-4346-A869-C71F2BA9F6A8}" presName="rootText" presStyleLbl="node3" presStyleIdx="13" presStyleCnt="19" custScaleX="499056" custLinFactX="-300000" custLinFactNeighborX="-328547">
        <dgm:presLayoutVars>
          <dgm:chPref val="3"/>
        </dgm:presLayoutVars>
      </dgm:prSet>
      <dgm:spPr/>
    </dgm:pt>
    <dgm:pt modelId="{7DDF8E35-CC70-4995-A2A6-BB586AC34CE5}" type="pres">
      <dgm:prSet presAssocID="{7D7E8BFD-84E2-4346-A869-C71F2BA9F6A8}" presName="rootConnector" presStyleLbl="node3" presStyleIdx="13" presStyleCnt="19"/>
      <dgm:spPr/>
    </dgm:pt>
    <dgm:pt modelId="{3F0C95F5-282D-4962-A1F7-8341E2763C96}" type="pres">
      <dgm:prSet presAssocID="{7D7E8BFD-84E2-4346-A869-C71F2BA9F6A8}" presName="hierChild4" presStyleCnt="0"/>
      <dgm:spPr/>
    </dgm:pt>
    <dgm:pt modelId="{455FF747-CC2C-4719-95D2-A747D20CE27B}" type="pres">
      <dgm:prSet presAssocID="{7D7E8BFD-84E2-4346-A869-C71F2BA9F6A8}" presName="hierChild5" presStyleCnt="0"/>
      <dgm:spPr/>
    </dgm:pt>
    <dgm:pt modelId="{54AE1024-3C79-43AD-8EFE-F3CBAACEB562}" type="pres">
      <dgm:prSet presAssocID="{8E50A884-78F4-4B88-88E9-21C8444F31B9}" presName="Name37" presStyleLbl="parChTrans1D3" presStyleIdx="14" presStyleCnt="19"/>
      <dgm:spPr/>
    </dgm:pt>
    <dgm:pt modelId="{DE651402-053D-4153-A191-BB50FF56C968}" type="pres">
      <dgm:prSet presAssocID="{E41B162A-3C6E-43FD-9AD1-FE263347BF20}" presName="hierRoot2" presStyleCnt="0">
        <dgm:presLayoutVars>
          <dgm:hierBranch val="init"/>
        </dgm:presLayoutVars>
      </dgm:prSet>
      <dgm:spPr/>
    </dgm:pt>
    <dgm:pt modelId="{EDE2643F-8383-4272-8D41-1742B6CCA837}" type="pres">
      <dgm:prSet presAssocID="{E41B162A-3C6E-43FD-9AD1-FE263347BF20}" presName="rootComposite" presStyleCnt="0"/>
      <dgm:spPr/>
    </dgm:pt>
    <dgm:pt modelId="{737C81C8-B179-41B2-BDE0-5BE4F8CE62E2}" type="pres">
      <dgm:prSet presAssocID="{E41B162A-3C6E-43FD-9AD1-FE263347BF20}" presName="rootText" presStyleLbl="node3" presStyleIdx="14" presStyleCnt="19" custScaleX="499056" custLinFactX="-300000" custLinFactNeighborX="-328547">
        <dgm:presLayoutVars>
          <dgm:chPref val="3"/>
        </dgm:presLayoutVars>
      </dgm:prSet>
      <dgm:spPr/>
    </dgm:pt>
    <dgm:pt modelId="{205AF1C0-FC00-4113-BC1C-54D837F4C426}" type="pres">
      <dgm:prSet presAssocID="{E41B162A-3C6E-43FD-9AD1-FE263347BF20}" presName="rootConnector" presStyleLbl="node3" presStyleIdx="14" presStyleCnt="19"/>
      <dgm:spPr/>
    </dgm:pt>
    <dgm:pt modelId="{EF46D4E3-5E0E-4CC1-BE8B-43E4F3C98AC7}" type="pres">
      <dgm:prSet presAssocID="{E41B162A-3C6E-43FD-9AD1-FE263347BF20}" presName="hierChild4" presStyleCnt="0"/>
      <dgm:spPr/>
    </dgm:pt>
    <dgm:pt modelId="{7FDD27B3-3CB8-4869-80F1-45CA2F48D0C6}" type="pres">
      <dgm:prSet presAssocID="{E41B162A-3C6E-43FD-9AD1-FE263347BF20}" presName="hierChild5" presStyleCnt="0"/>
      <dgm:spPr/>
    </dgm:pt>
    <dgm:pt modelId="{06A476AF-168E-47B2-AC27-4574CCCECB3E}" type="pres">
      <dgm:prSet presAssocID="{20984204-3472-40CB-B3C7-BB92A1F7509D}" presName="Name37" presStyleLbl="parChTrans1D3" presStyleIdx="15" presStyleCnt="19"/>
      <dgm:spPr/>
    </dgm:pt>
    <dgm:pt modelId="{EB171BBE-B789-4533-8041-1DD710AD8A30}" type="pres">
      <dgm:prSet presAssocID="{EB7E3600-9C48-493D-9714-14B48844C65B}" presName="hierRoot2" presStyleCnt="0">
        <dgm:presLayoutVars>
          <dgm:hierBranch val="init"/>
        </dgm:presLayoutVars>
      </dgm:prSet>
      <dgm:spPr/>
    </dgm:pt>
    <dgm:pt modelId="{E6666E39-C66E-4676-9FDF-8A9C6D3FB410}" type="pres">
      <dgm:prSet presAssocID="{EB7E3600-9C48-493D-9714-14B48844C65B}" presName="rootComposite" presStyleCnt="0"/>
      <dgm:spPr/>
    </dgm:pt>
    <dgm:pt modelId="{AE2678A2-5294-4999-8019-2A9979BF187D}" type="pres">
      <dgm:prSet presAssocID="{EB7E3600-9C48-493D-9714-14B48844C65B}" presName="rootText" presStyleLbl="node3" presStyleIdx="15" presStyleCnt="19" custScaleX="499056" custLinFactX="-300000" custLinFactNeighborX="-328547">
        <dgm:presLayoutVars>
          <dgm:chPref val="3"/>
        </dgm:presLayoutVars>
      </dgm:prSet>
      <dgm:spPr/>
    </dgm:pt>
    <dgm:pt modelId="{DB5733B0-426E-4F34-8A32-D18FCF7D0784}" type="pres">
      <dgm:prSet presAssocID="{EB7E3600-9C48-493D-9714-14B48844C65B}" presName="rootConnector" presStyleLbl="node3" presStyleIdx="15" presStyleCnt="19"/>
      <dgm:spPr/>
    </dgm:pt>
    <dgm:pt modelId="{FC40A7A3-4616-4B9C-B6EB-26620DAFF38D}" type="pres">
      <dgm:prSet presAssocID="{EB7E3600-9C48-493D-9714-14B48844C65B}" presName="hierChild4" presStyleCnt="0"/>
      <dgm:spPr/>
    </dgm:pt>
    <dgm:pt modelId="{FA68E424-A7E7-486E-A064-E23CAA3DC084}" type="pres">
      <dgm:prSet presAssocID="{EB7E3600-9C48-493D-9714-14B48844C65B}" presName="hierChild5" presStyleCnt="0"/>
      <dgm:spPr/>
    </dgm:pt>
    <dgm:pt modelId="{13F8161A-E3C1-4CAD-9FA4-10295AEDB24E}" type="pres">
      <dgm:prSet presAssocID="{B0B15B04-0FF1-42AF-B07C-962604AE37A1}" presName="Name37" presStyleLbl="parChTrans1D3" presStyleIdx="16" presStyleCnt="19"/>
      <dgm:spPr/>
    </dgm:pt>
    <dgm:pt modelId="{78267677-0E90-4102-856D-0DDE0ECCD078}" type="pres">
      <dgm:prSet presAssocID="{92C88A91-1103-42E9-BE09-AC4D2D472B27}" presName="hierRoot2" presStyleCnt="0">
        <dgm:presLayoutVars>
          <dgm:hierBranch val="init"/>
        </dgm:presLayoutVars>
      </dgm:prSet>
      <dgm:spPr/>
    </dgm:pt>
    <dgm:pt modelId="{0ACE39FF-A0DD-4898-BD67-2094BA709878}" type="pres">
      <dgm:prSet presAssocID="{92C88A91-1103-42E9-BE09-AC4D2D472B27}" presName="rootComposite" presStyleCnt="0"/>
      <dgm:spPr/>
    </dgm:pt>
    <dgm:pt modelId="{2BFFCB8A-652B-4FDE-BA99-93F7AB49C870}" type="pres">
      <dgm:prSet presAssocID="{92C88A91-1103-42E9-BE09-AC4D2D472B27}" presName="rootText" presStyleLbl="node3" presStyleIdx="16" presStyleCnt="19" custScaleX="499056" custLinFactX="-300000" custLinFactNeighborX="-328547">
        <dgm:presLayoutVars>
          <dgm:chPref val="3"/>
        </dgm:presLayoutVars>
      </dgm:prSet>
      <dgm:spPr/>
    </dgm:pt>
    <dgm:pt modelId="{0DE18BC6-0700-4B4B-B9D5-AD7193B1806C}" type="pres">
      <dgm:prSet presAssocID="{92C88A91-1103-42E9-BE09-AC4D2D472B27}" presName="rootConnector" presStyleLbl="node3" presStyleIdx="16" presStyleCnt="19"/>
      <dgm:spPr/>
    </dgm:pt>
    <dgm:pt modelId="{B9136847-8925-4D4E-A692-CB169B68879B}" type="pres">
      <dgm:prSet presAssocID="{92C88A91-1103-42E9-BE09-AC4D2D472B27}" presName="hierChild4" presStyleCnt="0"/>
      <dgm:spPr/>
    </dgm:pt>
    <dgm:pt modelId="{B7D5D6FC-BC04-49CD-A4DB-BAD2C6E18BAE}" type="pres">
      <dgm:prSet presAssocID="{92C88A91-1103-42E9-BE09-AC4D2D472B27}" presName="hierChild5" presStyleCnt="0"/>
      <dgm:spPr/>
    </dgm:pt>
    <dgm:pt modelId="{180C7400-F71C-4F31-BFC8-ED4B09F90959}" type="pres">
      <dgm:prSet presAssocID="{71FFCBBF-3B69-4E6D-A0A6-18F819776BA4}" presName="Name37" presStyleLbl="parChTrans1D3" presStyleIdx="17" presStyleCnt="19"/>
      <dgm:spPr/>
    </dgm:pt>
    <dgm:pt modelId="{B71779D6-21FF-4537-8B3D-AE5DF8D5D47F}" type="pres">
      <dgm:prSet presAssocID="{EF628610-0E42-45FE-B7B4-5D639653D0CF}" presName="hierRoot2" presStyleCnt="0">
        <dgm:presLayoutVars>
          <dgm:hierBranch val="init"/>
        </dgm:presLayoutVars>
      </dgm:prSet>
      <dgm:spPr/>
    </dgm:pt>
    <dgm:pt modelId="{7164CF5B-7CE9-47DE-A76C-D4934F629D19}" type="pres">
      <dgm:prSet presAssocID="{EF628610-0E42-45FE-B7B4-5D639653D0CF}" presName="rootComposite" presStyleCnt="0"/>
      <dgm:spPr/>
    </dgm:pt>
    <dgm:pt modelId="{3031D790-4CFA-4B9B-BD4C-BEC8CE40D632}" type="pres">
      <dgm:prSet presAssocID="{EF628610-0E42-45FE-B7B4-5D639653D0CF}" presName="rootText" presStyleLbl="node3" presStyleIdx="17" presStyleCnt="19" custScaleX="499056" custLinFactX="-300000" custLinFactNeighborX="-328547">
        <dgm:presLayoutVars>
          <dgm:chPref val="3"/>
        </dgm:presLayoutVars>
      </dgm:prSet>
      <dgm:spPr/>
    </dgm:pt>
    <dgm:pt modelId="{268869C2-DED1-44DC-AED0-5325BBC6AF72}" type="pres">
      <dgm:prSet presAssocID="{EF628610-0E42-45FE-B7B4-5D639653D0CF}" presName="rootConnector" presStyleLbl="node3" presStyleIdx="17" presStyleCnt="19"/>
      <dgm:spPr/>
    </dgm:pt>
    <dgm:pt modelId="{9010CA76-8104-4A90-8F31-E03BA4574614}" type="pres">
      <dgm:prSet presAssocID="{EF628610-0E42-45FE-B7B4-5D639653D0CF}" presName="hierChild4" presStyleCnt="0"/>
      <dgm:spPr/>
    </dgm:pt>
    <dgm:pt modelId="{20AA0051-9ABE-41E0-8906-3DFEB11C4221}" type="pres">
      <dgm:prSet presAssocID="{EF628610-0E42-45FE-B7B4-5D639653D0CF}" presName="hierChild5" presStyleCnt="0"/>
      <dgm:spPr/>
    </dgm:pt>
    <dgm:pt modelId="{670348F3-A4D4-4613-B42E-3F0937D944EA}" type="pres">
      <dgm:prSet presAssocID="{DA9E7E66-1D04-484F-8521-0430DA97FAA7}" presName="Name37" presStyleLbl="parChTrans1D3" presStyleIdx="18" presStyleCnt="19"/>
      <dgm:spPr/>
    </dgm:pt>
    <dgm:pt modelId="{92D6113D-AFBB-4BB4-AC8F-06B7E994A28A}" type="pres">
      <dgm:prSet presAssocID="{D3573756-180E-4647-B218-DE090E65ACB0}" presName="hierRoot2" presStyleCnt="0">
        <dgm:presLayoutVars>
          <dgm:hierBranch val="init"/>
        </dgm:presLayoutVars>
      </dgm:prSet>
      <dgm:spPr/>
    </dgm:pt>
    <dgm:pt modelId="{8FE4FE11-58D8-4C64-9808-367143498019}" type="pres">
      <dgm:prSet presAssocID="{D3573756-180E-4647-B218-DE090E65ACB0}" presName="rootComposite" presStyleCnt="0"/>
      <dgm:spPr/>
    </dgm:pt>
    <dgm:pt modelId="{13A68E4B-A724-4CDC-AE98-A4A127A53BCE}" type="pres">
      <dgm:prSet presAssocID="{D3573756-180E-4647-B218-DE090E65ACB0}" presName="rootText" presStyleLbl="node3" presStyleIdx="18" presStyleCnt="19" custScaleX="499056" custLinFactX="-300000" custLinFactNeighborX="-328547">
        <dgm:presLayoutVars>
          <dgm:chPref val="3"/>
        </dgm:presLayoutVars>
      </dgm:prSet>
      <dgm:spPr/>
    </dgm:pt>
    <dgm:pt modelId="{F65230E0-F734-487E-A8FC-810BDE3C84B6}" type="pres">
      <dgm:prSet presAssocID="{D3573756-180E-4647-B218-DE090E65ACB0}" presName="rootConnector" presStyleLbl="node3" presStyleIdx="18" presStyleCnt="19"/>
      <dgm:spPr/>
    </dgm:pt>
    <dgm:pt modelId="{5BDCF71A-F225-4BA7-8BB2-2C212E3F2C7B}" type="pres">
      <dgm:prSet presAssocID="{D3573756-180E-4647-B218-DE090E65ACB0}" presName="hierChild4" presStyleCnt="0"/>
      <dgm:spPr/>
    </dgm:pt>
    <dgm:pt modelId="{19F36416-80F9-47B1-BDFA-1796986021DF}" type="pres">
      <dgm:prSet presAssocID="{D3573756-180E-4647-B218-DE090E65ACB0}" presName="hierChild5" presStyleCnt="0"/>
      <dgm:spPr/>
    </dgm:pt>
    <dgm:pt modelId="{3D4F86A6-7FBB-4A45-80E8-40BD137CC974}" type="pres">
      <dgm:prSet presAssocID="{9D329DA2-61AE-449F-90B2-21EEB2A3645E}" presName="hierChild5" presStyleCnt="0"/>
      <dgm:spPr/>
    </dgm:pt>
    <dgm:pt modelId="{7027A6D7-F573-4420-B865-F045DDC11347}" type="pres">
      <dgm:prSet presAssocID="{9FFECE71-8153-4FB6-A1D6-44389E09B1E2}" presName="hierChild3" presStyleCnt="0"/>
      <dgm:spPr/>
    </dgm:pt>
  </dgm:ptLst>
  <dgm:cxnLst>
    <dgm:cxn modelId="{B7A80400-C344-451F-B93F-183CFEFAC360}" srcId="{9D329DA2-61AE-449F-90B2-21EEB2A3645E}" destId="{EF628610-0E42-45FE-B7B4-5D639653D0CF}" srcOrd="9" destOrd="0" parTransId="{71FFCBBF-3B69-4E6D-A0A6-18F819776BA4}" sibTransId="{8D6C962F-7E1F-450D-9A33-8A5161B52684}"/>
    <dgm:cxn modelId="{16440D02-B3A1-4AA5-8A42-37DAE15A8B7F}" type="presOf" srcId="{0B55E3F9-2F01-4EE7-B25A-F6260E72B0A3}" destId="{05BB69BC-9585-41D1-AEB1-F16E5A5CD102}" srcOrd="1" destOrd="0" presId="urn:microsoft.com/office/officeart/2005/8/layout/orgChart1"/>
    <dgm:cxn modelId="{2A4DA505-C722-4934-B0F0-68F286239810}" type="presOf" srcId="{2CBD9EEB-52D2-403F-8015-644BF1CF0DB1}" destId="{F6DE78E1-0BAE-4A65-BE3F-5D3B58AC3299}" srcOrd="1" destOrd="0" presId="urn:microsoft.com/office/officeart/2005/8/layout/orgChart1"/>
    <dgm:cxn modelId="{2713BE08-748D-44C8-9D04-B49F6F3DF010}" type="presOf" srcId="{7D7E8BFD-84E2-4346-A869-C71F2BA9F6A8}" destId="{7DDF8E35-CC70-4995-A2A6-BB586AC34CE5}" srcOrd="1" destOrd="0" presId="urn:microsoft.com/office/officeart/2005/8/layout/orgChart1"/>
    <dgm:cxn modelId="{B4F6B20D-442D-4FB2-A972-30A87964BCBB}" type="presOf" srcId="{9D329DA2-61AE-449F-90B2-21EEB2A3645E}" destId="{82E2C235-0D18-464A-A9FE-ECB98890F7A8}" srcOrd="0" destOrd="0" presId="urn:microsoft.com/office/officeart/2005/8/layout/orgChart1"/>
    <dgm:cxn modelId="{FC88F60D-EB5F-4D30-A918-A6493B5F0846}" type="presOf" srcId="{FBC9ED80-1CFC-4168-BDCE-398BF19BD606}" destId="{02CF3B6B-907F-4AD7-A3B1-43EEC0B3B059}" srcOrd="0" destOrd="0" presId="urn:microsoft.com/office/officeart/2005/8/layout/orgChart1"/>
    <dgm:cxn modelId="{E306980E-2F25-4C9F-B09D-CD13A4D1C535}" type="presOf" srcId="{BAD9CF22-0552-47C1-A759-BC86EBE0C203}" destId="{F22945D3-477C-49A2-A967-44F26E79CE04}" srcOrd="0" destOrd="0" presId="urn:microsoft.com/office/officeart/2005/8/layout/orgChart1"/>
    <dgm:cxn modelId="{FF04F010-07BB-40DD-9C88-1A0A7E0DA2FE}" srcId="{2CBD9EEB-52D2-403F-8015-644BF1CF0DB1}" destId="{0B55E3F9-2F01-4EE7-B25A-F6260E72B0A3}" srcOrd="2" destOrd="0" parTransId="{937B7D26-B415-48E8-B458-01F986CD2642}" sibTransId="{6ABC85D4-87CD-46B2-A63A-F709F18CBADC}"/>
    <dgm:cxn modelId="{05E56211-0BAC-41BC-8D4B-94838B4CCE3D}" type="presOf" srcId="{7319CE48-ECD9-4E62-A4CE-5B48BEA101D7}" destId="{25A5A2FC-AB12-408F-B5ED-64783D4DF4A7}" srcOrd="0" destOrd="0" presId="urn:microsoft.com/office/officeart/2005/8/layout/orgChart1"/>
    <dgm:cxn modelId="{78387B11-0BE6-4B5E-88D3-F9E318072254}" type="presOf" srcId="{748472AE-5E48-4B12-ACB7-99E402B3B030}" destId="{172EC409-F790-4F20-9E1E-34061D03C273}" srcOrd="1" destOrd="0" presId="urn:microsoft.com/office/officeart/2005/8/layout/orgChart1"/>
    <dgm:cxn modelId="{11183914-D8F2-47DE-8ABD-A593889ACEFB}" type="presOf" srcId="{E41B162A-3C6E-43FD-9AD1-FE263347BF20}" destId="{205AF1C0-FC00-4113-BC1C-54D837F4C426}" srcOrd="1" destOrd="0" presId="urn:microsoft.com/office/officeart/2005/8/layout/orgChart1"/>
    <dgm:cxn modelId="{802B7814-F209-4228-97BD-35FC6B298557}" type="presOf" srcId="{40D4E3D6-F7B3-4E1E-85A0-48E1FF04DC29}" destId="{B3776C57-7744-41D7-A051-E4390ACF20B1}" srcOrd="0" destOrd="0" presId="urn:microsoft.com/office/officeart/2005/8/layout/orgChart1"/>
    <dgm:cxn modelId="{D032EE14-2AC0-475F-8FEA-1780BDDABF71}" type="presOf" srcId="{E80C5980-FD2F-45CD-BFAF-9B1C70B68433}" destId="{DF7B93F5-26C0-43D6-A8BB-8334110CEEA0}" srcOrd="0" destOrd="0" presId="urn:microsoft.com/office/officeart/2005/8/layout/orgChart1"/>
    <dgm:cxn modelId="{F0301C17-87E6-4743-B30E-E93CE711DE1B}" srcId="{9D329DA2-61AE-449F-90B2-21EEB2A3645E}" destId="{E1B31953-4AD2-4530-8B91-73D42E027D65}" srcOrd="1" destOrd="0" parTransId="{E80C5980-FD2F-45CD-BFAF-9B1C70B68433}" sibTransId="{6C29C71A-7548-4487-B612-51CF12BBEEB0}"/>
    <dgm:cxn modelId="{43E6141B-1E9C-4F64-AC00-E6EB3FA2D8AA}" srcId="{2CBD9EEB-52D2-403F-8015-644BF1CF0DB1}" destId="{93C28C83-4DF7-4E36-87DE-E405D5311F21}" srcOrd="6" destOrd="0" parTransId="{F89843BD-6E4A-4865-A393-01A9D1485E8C}" sibTransId="{46069AD2-2DA9-448F-A628-1D0732C434BF}"/>
    <dgm:cxn modelId="{225FBF1D-EC22-4E85-B768-DD1FC9FC795F}" srcId="{9D329DA2-61AE-449F-90B2-21EEB2A3645E}" destId="{BAD9CF22-0552-47C1-A759-BC86EBE0C203}" srcOrd="2" destOrd="0" parTransId="{6D576CDF-C24C-4942-8CD2-473863A9B84B}" sibTransId="{591BF4E9-796B-4D27-AF69-B6296F44C191}"/>
    <dgm:cxn modelId="{36E1B01F-3525-4C65-899E-BCA1B3897842}" type="presOf" srcId="{1E62B149-0807-41C1-AD72-9FFE6B188222}" destId="{215A5163-8B36-4914-A9B9-DAE7196A00C7}" srcOrd="0" destOrd="0" presId="urn:microsoft.com/office/officeart/2005/8/layout/orgChart1"/>
    <dgm:cxn modelId="{D9F03122-CF4A-4293-9F07-839117F1BCC2}" type="presOf" srcId="{C3EAA4C3-1367-45E3-B4B4-0115DBE88F26}" destId="{936EC757-EED7-4740-9EBF-463B18BDDA6D}" srcOrd="1" destOrd="0" presId="urn:microsoft.com/office/officeart/2005/8/layout/orgChart1"/>
    <dgm:cxn modelId="{082C9D23-AA50-47ED-A252-97D048C32AE1}" srcId="{2CBD9EEB-52D2-403F-8015-644BF1CF0DB1}" destId="{28921ED7-AD0D-49DA-8562-D6CC19D12B13}" srcOrd="7" destOrd="0" parTransId="{D5C02605-B124-4C5B-833E-81972BE0126F}" sibTransId="{EC552D25-6E4D-490D-80A2-7E35B4FA0FD1}"/>
    <dgm:cxn modelId="{739EAB25-EC2F-4EDD-9B11-3C9D89FF77F9}" type="presOf" srcId="{93C28C83-4DF7-4E36-87DE-E405D5311F21}" destId="{83A65190-63F0-4B60-93F6-8E0C9D9E5A60}" srcOrd="1" destOrd="0" presId="urn:microsoft.com/office/officeart/2005/8/layout/orgChart1"/>
    <dgm:cxn modelId="{3619C328-51D9-4B6A-B5D3-2A9DEDAF8FCB}" type="presOf" srcId="{D5C02605-B124-4C5B-833E-81972BE0126F}" destId="{3C66E2D1-F1CB-40F8-BB19-F2B2AC4B4DEA}" srcOrd="0" destOrd="0" presId="urn:microsoft.com/office/officeart/2005/8/layout/orgChart1"/>
    <dgm:cxn modelId="{1B3B062B-0E9F-4ED9-AF78-855127EB42EB}" type="presOf" srcId="{92C88A91-1103-42E9-BE09-AC4D2D472B27}" destId="{2BFFCB8A-652B-4FDE-BA99-93F7AB49C870}" srcOrd="0" destOrd="0" presId="urn:microsoft.com/office/officeart/2005/8/layout/orgChart1"/>
    <dgm:cxn modelId="{A887202F-0687-4EF3-8D86-9280C88CD1DB}" type="presOf" srcId="{E41B162A-3C6E-43FD-9AD1-FE263347BF20}" destId="{737C81C8-B179-41B2-BDE0-5BE4F8CE62E2}" srcOrd="0" destOrd="0" presId="urn:microsoft.com/office/officeart/2005/8/layout/orgChart1"/>
    <dgm:cxn modelId="{FDD24331-50BC-4117-A69C-3BACC5BDAD0D}" srcId="{9FFECE71-8153-4FB6-A1D6-44389E09B1E2}" destId="{2CBD9EEB-52D2-403F-8015-644BF1CF0DB1}" srcOrd="0" destOrd="0" parTransId="{181258B4-0CEA-47E8-A24E-0B14A8069429}" sibTransId="{2F665B13-1C14-4381-B29E-87D5B0BFACBA}"/>
    <dgm:cxn modelId="{826E7031-65ED-43D3-85E5-4D3BF308A849}" type="presOf" srcId="{937B7D26-B415-48E8-B458-01F986CD2642}" destId="{8D7C7698-A92F-495A-84C1-0F2A142A12BF}" srcOrd="0" destOrd="0" presId="urn:microsoft.com/office/officeart/2005/8/layout/orgChart1"/>
    <dgm:cxn modelId="{F8F91734-EA68-481E-B58D-0225F91521BA}" srcId="{9D329DA2-61AE-449F-90B2-21EEB2A3645E}" destId="{EB7E3600-9C48-493D-9714-14B48844C65B}" srcOrd="7" destOrd="0" parTransId="{20984204-3472-40CB-B3C7-BB92A1F7509D}" sibTransId="{45AB06C2-21F0-44C2-A576-533F90D8FFB6}"/>
    <dgm:cxn modelId="{12715B34-178E-4394-98A6-9DE47936467F}" type="presOf" srcId="{FBC9ED80-1CFC-4168-BDCE-398BF19BD606}" destId="{983547F7-A496-48EF-8BE1-6BEA18314A07}" srcOrd="1" destOrd="0" presId="urn:microsoft.com/office/officeart/2005/8/layout/orgChart1"/>
    <dgm:cxn modelId="{B378603B-A42B-4827-BE49-200A2BA34C47}" type="presOf" srcId="{155ABFEE-64C2-43DA-B6C4-E20DAD6C6ECB}" destId="{0F62EBAA-6C93-4811-B6AC-3004B411CECF}" srcOrd="0" destOrd="0" presId="urn:microsoft.com/office/officeart/2005/8/layout/orgChart1"/>
    <dgm:cxn modelId="{2C5B753F-5188-4CEE-B303-633B5FF8B8F8}" type="presOf" srcId="{EF628610-0E42-45FE-B7B4-5D639653D0CF}" destId="{3031D790-4CFA-4B9B-BD4C-BEC8CE40D632}" srcOrd="0" destOrd="0" presId="urn:microsoft.com/office/officeart/2005/8/layout/orgChart1"/>
    <dgm:cxn modelId="{A64B2243-8C01-4FFB-95C0-2299EFBC448C}" type="presOf" srcId="{E1B31953-4AD2-4530-8B91-73D42E027D65}" destId="{12284F66-B254-4B66-8E39-89D02E0B282C}" srcOrd="0" destOrd="0" presId="urn:microsoft.com/office/officeart/2005/8/layout/orgChart1"/>
    <dgm:cxn modelId="{0A472D44-2280-4D9E-AF4B-F0CBCE7928B0}" type="presOf" srcId="{BAD9CF22-0552-47C1-A759-BC86EBE0C203}" destId="{3CCD5ABD-F19E-492B-9C28-6A9713166D16}" srcOrd="1" destOrd="0" presId="urn:microsoft.com/office/officeart/2005/8/layout/orgChart1"/>
    <dgm:cxn modelId="{B2EF6E44-6789-4DC7-B4A3-BBEF35733A24}" type="presOf" srcId="{79742B97-0DCA-4A2F-B605-A2B827BA514F}" destId="{2E4BA624-A7E6-4B43-8686-81C14E19DA22}" srcOrd="0" destOrd="0" presId="urn:microsoft.com/office/officeart/2005/8/layout/orgChart1"/>
    <dgm:cxn modelId="{AB878445-E25A-4D7B-9723-417C76B25A4C}" srcId="{40D4E3D6-F7B3-4E1E-85A0-48E1FF04DC29}" destId="{9FFECE71-8153-4FB6-A1D6-44389E09B1E2}" srcOrd="0" destOrd="0" parTransId="{A59066E7-6A8D-4493-B4C8-0079364E01DF}" sibTransId="{A6E33776-ED62-44AD-B154-9D61D16221D4}"/>
    <dgm:cxn modelId="{A7272147-CBDD-47CA-BD8B-C962FA2060BB}" type="presOf" srcId="{042CB4EF-4CF4-442A-B510-7492D86AD899}" destId="{F808A2DB-22F3-4181-B9FD-3E45D300E88F}" srcOrd="0" destOrd="0" presId="urn:microsoft.com/office/officeart/2005/8/layout/orgChart1"/>
    <dgm:cxn modelId="{1C395348-2F20-488F-ACB7-46A7CFAFCF07}" type="presOf" srcId="{5D4D207C-6F0E-409D-A809-7D63AD655EDB}" destId="{035DBDBC-8985-432D-B285-4AF84C87ED74}" srcOrd="0" destOrd="0" presId="urn:microsoft.com/office/officeart/2005/8/layout/orgChart1"/>
    <dgm:cxn modelId="{A12D3754-9016-478C-B6A4-0141756F197D}" srcId="{9D329DA2-61AE-449F-90B2-21EEB2A3645E}" destId="{7D7E8BFD-84E2-4346-A869-C71F2BA9F6A8}" srcOrd="5" destOrd="0" parTransId="{A7809827-C809-45BF-97EB-C724D96512F1}" sibTransId="{DE45A6E4-7EFB-4AA5-8AC4-8EB5A17F0FA2}"/>
    <dgm:cxn modelId="{DF83E654-E18B-45E6-965D-992318A77512}" srcId="{9D329DA2-61AE-449F-90B2-21EEB2A3645E}" destId="{D3573756-180E-4647-B218-DE090E65ACB0}" srcOrd="10" destOrd="0" parTransId="{DA9E7E66-1D04-484F-8521-0430DA97FAA7}" sibTransId="{E48CD0E4-DDA8-4334-AB0B-12546FB5DFA0}"/>
    <dgm:cxn modelId="{B5BD1B56-61D7-4CFB-B93E-DE5A1FAC7128}" type="presOf" srcId="{7D7E8BFD-84E2-4346-A869-C71F2BA9F6A8}" destId="{69BDDB44-F696-417E-9BFE-A1A83B4FA934}" srcOrd="0" destOrd="0" presId="urn:microsoft.com/office/officeart/2005/8/layout/orgChart1"/>
    <dgm:cxn modelId="{2B7BE158-E19E-4F22-ACCE-0641B51E9D64}" type="presOf" srcId="{181258B4-0CEA-47E8-A24E-0B14A8069429}" destId="{F10B800E-8173-44C0-8269-594C8964D41E}" srcOrd="0" destOrd="0" presId="urn:microsoft.com/office/officeart/2005/8/layout/orgChart1"/>
    <dgm:cxn modelId="{E402A65A-7A5D-457E-ADFC-75CB12B09D69}" type="presOf" srcId="{780787F0-68E3-46F9-BFDD-0F78AF9CB3B2}" destId="{6EF1F6B0-FA06-4B86-BDBB-9664ED0C4064}" srcOrd="0" destOrd="0" presId="urn:microsoft.com/office/officeart/2005/8/layout/orgChart1"/>
    <dgm:cxn modelId="{05FB0861-F8E6-44C1-B6C0-AFBF1DFD33C7}" type="presOf" srcId="{9FFECE71-8153-4FB6-A1D6-44389E09B1E2}" destId="{29797919-FC89-4FBB-A96A-42DDB7869558}" srcOrd="1" destOrd="0" presId="urn:microsoft.com/office/officeart/2005/8/layout/orgChart1"/>
    <dgm:cxn modelId="{57AB6E62-C793-416B-BD7C-2F6934B86BF8}" type="presOf" srcId="{27DB8D99-29B7-4513-85BD-0922E8F404E1}" destId="{A0C319BB-B186-4D9B-B489-81E1E396E872}" srcOrd="0" destOrd="0" presId="urn:microsoft.com/office/officeart/2005/8/layout/orgChart1"/>
    <dgm:cxn modelId="{DEDC6967-9BD8-44A5-9A8C-C371BCC4D48C}" type="presOf" srcId="{BE22ECFD-ECA2-4B69-8241-27EEF5F369F0}" destId="{5954E7FE-F8EF-48C6-B6BA-976A45D2B533}" srcOrd="0" destOrd="0" presId="urn:microsoft.com/office/officeart/2005/8/layout/orgChart1"/>
    <dgm:cxn modelId="{7044AC6B-C31A-4835-B61A-C50E947B0F9B}" type="presOf" srcId="{0B55E3F9-2F01-4EE7-B25A-F6260E72B0A3}" destId="{D0601D4E-5ED0-4812-ADBE-3C2E401E1133}" srcOrd="0" destOrd="0" presId="urn:microsoft.com/office/officeart/2005/8/layout/orgChart1"/>
    <dgm:cxn modelId="{2131446D-B1FD-4748-9001-0B087D3A1C5E}" srcId="{2CBD9EEB-52D2-403F-8015-644BF1CF0DB1}" destId="{042CB4EF-4CF4-442A-B510-7492D86AD899}" srcOrd="1" destOrd="0" parTransId="{7319CE48-ECD9-4E62-A4CE-5B48BEA101D7}" sibTransId="{93ACA9EC-C724-4E3D-A82A-72F3E0CC2C6B}"/>
    <dgm:cxn modelId="{B045AF70-05F4-48D2-93F5-7C932062159B}" type="presOf" srcId="{92C88A91-1103-42E9-BE09-AC4D2D472B27}" destId="{0DE18BC6-0700-4B4B-B9D5-AD7193B1806C}" srcOrd="1" destOrd="0" presId="urn:microsoft.com/office/officeart/2005/8/layout/orgChart1"/>
    <dgm:cxn modelId="{88FF7E72-EA63-4CCB-8C67-3A7F61CFDF24}" type="presOf" srcId="{F4C287F3-A1FB-4BDA-870E-8861F2264388}" destId="{ACCF1320-7C90-46BB-BD1E-6F1CB1C13EB5}" srcOrd="1" destOrd="0" presId="urn:microsoft.com/office/officeart/2005/8/layout/orgChart1"/>
    <dgm:cxn modelId="{35DBD574-BD0E-4A42-A8FE-93E9FCACDB13}" type="presOf" srcId="{FBB5C91D-46A5-488D-851F-54AE340207B7}" destId="{73F47688-1C1E-4A8A-B846-1AE7A9FC5647}" srcOrd="0" destOrd="0" presId="urn:microsoft.com/office/officeart/2005/8/layout/orgChart1"/>
    <dgm:cxn modelId="{CC5AE880-894D-4CDC-A2EA-DCA947F5D4D1}" srcId="{2CBD9EEB-52D2-403F-8015-644BF1CF0DB1}" destId="{27DB8D99-29B7-4513-85BD-0922E8F404E1}" srcOrd="3" destOrd="0" parTransId="{155ABFEE-64C2-43DA-B6C4-E20DAD6C6ECB}" sibTransId="{B0268051-326F-45EE-97FD-8ADD66DBD052}"/>
    <dgm:cxn modelId="{DAB44C81-50FC-4AA9-A8E9-517245C9E462}" type="presOf" srcId="{4634232C-9B0A-4905-B404-8254AFC914F0}" destId="{DE238CD0-9F64-41FF-B31C-C52C960C8C3D}" srcOrd="0" destOrd="0" presId="urn:microsoft.com/office/officeart/2005/8/layout/orgChart1"/>
    <dgm:cxn modelId="{62FDA282-5D02-4472-A4BC-8B9F1411E917}" type="presOf" srcId="{71FFCBBF-3B69-4E6D-A0A6-18F819776BA4}" destId="{180C7400-F71C-4F31-BFC8-ED4B09F90959}" srcOrd="0" destOrd="0" presId="urn:microsoft.com/office/officeart/2005/8/layout/orgChart1"/>
    <dgm:cxn modelId="{B25E3C89-2E2F-4A58-B631-49D62028BDD1}" type="presOf" srcId="{9FFECE71-8153-4FB6-A1D6-44389E09B1E2}" destId="{E021937D-B117-4D35-9ED3-04DD16FA0E5F}" srcOrd="0" destOrd="0" presId="urn:microsoft.com/office/officeart/2005/8/layout/orgChart1"/>
    <dgm:cxn modelId="{F1211A8F-5A94-4207-A0C2-763B64B993C3}" type="presOf" srcId="{93C28C83-4DF7-4E36-87DE-E405D5311F21}" destId="{6E7C0F1A-34FE-492D-BB64-543EC2C15BC0}" srcOrd="0" destOrd="0" presId="urn:microsoft.com/office/officeart/2005/8/layout/orgChart1"/>
    <dgm:cxn modelId="{486D6496-C48D-42DD-A85D-2D439F1576D4}" srcId="{2CBD9EEB-52D2-403F-8015-644BF1CF0DB1}" destId="{FBC9ED80-1CFC-4168-BDCE-398BF19BD606}" srcOrd="0" destOrd="0" parTransId="{BE22ECFD-ECA2-4B69-8241-27EEF5F369F0}" sibTransId="{3EA22099-399D-4E42-AD83-4444314930D3}"/>
    <dgm:cxn modelId="{564DA79A-4530-4AB1-A957-7D721A6E6B07}" type="presOf" srcId="{DA9E7E66-1D04-484F-8521-0430DA97FAA7}" destId="{670348F3-A4D4-4613-B42E-3F0937D944EA}" srcOrd="0" destOrd="0" presId="urn:microsoft.com/office/officeart/2005/8/layout/orgChart1"/>
    <dgm:cxn modelId="{2892679F-D4BF-4DC0-BC8B-32CA00ED88C4}" srcId="{2CBD9EEB-52D2-403F-8015-644BF1CF0DB1}" destId="{C3EAA4C3-1367-45E3-B4B4-0115DBE88F26}" srcOrd="5" destOrd="0" parTransId="{35B271AF-06AA-4C68-B332-379C58A9EFA9}" sibTransId="{E33ED1D4-BD3E-4F0F-81F1-E32255565B54}"/>
    <dgm:cxn modelId="{A8798C9F-FC90-4D1B-BFE4-2FC9C4D6E34E}" type="presOf" srcId="{B0B15B04-0FF1-42AF-B07C-962604AE37A1}" destId="{13F8161A-E3C1-4CAD-9FA4-10295AEDB24E}" srcOrd="0" destOrd="0" presId="urn:microsoft.com/office/officeart/2005/8/layout/orgChart1"/>
    <dgm:cxn modelId="{94FCBF9F-ADD7-4B3F-9334-2EAA31D9F207}" srcId="{9FFECE71-8153-4FB6-A1D6-44389E09B1E2}" destId="{9D329DA2-61AE-449F-90B2-21EEB2A3645E}" srcOrd="1" destOrd="0" parTransId="{4634232C-9B0A-4905-B404-8254AFC914F0}" sibTransId="{4B2FBC64-24D2-4FED-9A13-CEB4BC321475}"/>
    <dgm:cxn modelId="{D23FF3A2-5711-4F7E-B702-6AC5DAD7635F}" type="presOf" srcId="{2CBD9EEB-52D2-403F-8015-644BF1CF0DB1}" destId="{02FE9A12-A9D7-4730-9425-1DF98CE60B4B}" srcOrd="0" destOrd="0" presId="urn:microsoft.com/office/officeart/2005/8/layout/orgChart1"/>
    <dgm:cxn modelId="{EA5658A5-1E3B-4720-9EC8-041E6E190B99}" srcId="{9D329DA2-61AE-449F-90B2-21EEB2A3645E}" destId="{F4C287F3-A1FB-4BDA-870E-8861F2264388}" srcOrd="3" destOrd="0" parTransId="{79742B97-0DCA-4A2F-B605-A2B827BA514F}" sibTransId="{3B2198E5-F610-4161-8E55-B42639440A87}"/>
    <dgm:cxn modelId="{68C5ECAB-F5ED-4776-B174-CF21056A011A}" type="presOf" srcId="{FBB5C91D-46A5-488D-851F-54AE340207B7}" destId="{F5D7DE39-DB5E-4715-AC8F-9FE101A74C78}" srcOrd="1" destOrd="0" presId="urn:microsoft.com/office/officeart/2005/8/layout/orgChart1"/>
    <dgm:cxn modelId="{E9C507AE-55DF-4693-BB0A-805B2D37ADBB}" srcId="{2CBD9EEB-52D2-403F-8015-644BF1CF0DB1}" destId="{5D4D207C-6F0E-409D-A809-7D63AD655EDB}" srcOrd="4" destOrd="0" parTransId="{780787F0-68E3-46F9-BFDD-0F78AF9CB3B2}" sibTransId="{B7C4B68A-C388-4542-8AAE-9EEFC0A079B7}"/>
    <dgm:cxn modelId="{865E8DAE-F37D-40BF-8453-258B570CBB31}" type="presOf" srcId="{EB7E3600-9C48-493D-9714-14B48844C65B}" destId="{AE2678A2-5294-4999-8019-2A9979BF187D}" srcOrd="0" destOrd="0" presId="urn:microsoft.com/office/officeart/2005/8/layout/orgChart1"/>
    <dgm:cxn modelId="{4BE9E0AF-F93E-44A1-B81D-979810826B97}" type="presOf" srcId="{C3EAA4C3-1367-45E3-B4B4-0115DBE88F26}" destId="{CBC5B119-1BFE-47D5-BE9B-2D26E6AA9F81}" srcOrd="0" destOrd="0" presId="urn:microsoft.com/office/officeart/2005/8/layout/orgChart1"/>
    <dgm:cxn modelId="{DB0CB1B0-4025-429E-BFA3-8837FA8E9B82}" type="presOf" srcId="{F4C287F3-A1FB-4BDA-870E-8861F2264388}" destId="{012B07B3-B658-40B1-AF27-417A542BCFC5}" srcOrd="0" destOrd="0" presId="urn:microsoft.com/office/officeart/2005/8/layout/orgChart1"/>
    <dgm:cxn modelId="{A37139B2-C395-4E0A-B495-43741476737C}" srcId="{9D329DA2-61AE-449F-90B2-21EEB2A3645E}" destId="{E41B162A-3C6E-43FD-9AD1-FE263347BF20}" srcOrd="6" destOrd="0" parTransId="{8E50A884-78F4-4B88-88E9-21C8444F31B9}" sibTransId="{ECD2AB6F-EE68-4D88-ACAB-7A7312CAAC2F}"/>
    <dgm:cxn modelId="{1D3297B2-15D8-477E-ABEB-AF1B9996646B}" type="presOf" srcId="{28921ED7-AD0D-49DA-8562-D6CC19D12B13}" destId="{D5ED70E9-C44C-43C8-80AA-5439F9B58829}" srcOrd="0" destOrd="0" presId="urn:microsoft.com/office/officeart/2005/8/layout/orgChart1"/>
    <dgm:cxn modelId="{384FD5B3-2632-45A4-B0D3-DD93B464FDAC}" type="presOf" srcId="{8E50A884-78F4-4B88-88E9-21C8444F31B9}" destId="{54AE1024-3C79-43AD-8EFE-F3CBAACEB562}" srcOrd="0" destOrd="0" presId="urn:microsoft.com/office/officeart/2005/8/layout/orgChart1"/>
    <dgm:cxn modelId="{92C979B6-BD0D-4CA0-9443-5A7088F28A09}" type="presOf" srcId="{27DB8D99-29B7-4513-85BD-0922E8F404E1}" destId="{5DA9253D-C0D5-409D-AC0D-C20551A8E9BB}" srcOrd="1" destOrd="0" presId="urn:microsoft.com/office/officeart/2005/8/layout/orgChart1"/>
    <dgm:cxn modelId="{11B5D7B8-BB8A-48A0-B98B-B423003C35BD}" type="presOf" srcId="{4A267938-EC32-4AFF-91D2-0ABE1FCBB3C0}" destId="{4B9A232E-285A-4A68-814D-A930D27E9C85}" srcOrd="0" destOrd="0" presId="urn:microsoft.com/office/officeart/2005/8/layout/orgChart1"/>
    <dgm:cxn modelId="{D4DF04BD-C794-43FC-97F8-AE3A7634C102}" type="presOf" srcId="{D3573756-180E-4647-B218-DE090E65ACB0}" destId="{F65230E0-F734-487E-A8FC-810BDE3C84B6}" srcOrd="1" destOrd="0" presId="urn:microsoft.com/office/officeart/2005/8/layout/orgChart1"/>
    <dgm:cxn modelId="{E614A3C2-E23A-4232-80D5-72C35996B652}" type="presOf" srcId="{9D329DA2-61AE-449F-90B2-21EEB2A3645E}" destId="{508A303E-FCD2-4576-8402-13F7EB2889E7}" srcOrd="1" destOrd="0" presId="urn:microsoft.com/office/officeart/2005/8/layout/orgChart1"/>
    <dgm:cxn modelId="{6045E6C2-5126-4DBA-A202-3310A990EF63}" type="presOf" srcId="{5D4D207C-6F0E-409D-A809-7D63AD655EDB}" destId="{3374DF59-D0AD-4283-9497-958E78E52B9F}" srcOrd="1" destOrd="0" presId="urn:microsoft.com/office/officeart/2005/8/layout/orgChart1"/>
    <dgm:cxn modelId="{01FFA7C5-B91F-431C-80A4-DDA0D8DAC5A1}" type="presOf" srcId="{748472AE-5E48-4B12-ACB7-99E402B3B030}" destId="{5F6C1421-65B9-4CF5-9B8B-0F78ECB4FAEE}" srcOrd="0" destOrd="0" presId="urn:microsoft.com/office/officeart/2005/8/layout/orgChart1"/>
    <dgm:cxn modelId="{BEA2BFC5-D7F6-4375-B97A-57E2F4DF03A9}" type="presOf" srcId="{28921ED7-AD0D-49DA-8562-D6CC19D12B13}" destId="{7940AC76-7ABC-4FAF-B771-0459449691D9}" srcOrd="1" destOrd="0" presId="urn:microsoft.com/office/officeart/2005/8/layout/orgChart1"/>
    <dgm:cxn modelId="{9D9933C9-FC13-4975-80CD-285C13F80170}" type="presOf" srcId="{F89843BD-6E4A-4865-A393-01A9D1485E8C}" destId="{DCD68C06-4DCC-412A-8F93-7D9C27C1B2A5}" srcOrd="0" destOrd="0" presId="urn:microsoft.com/office/officeart/2005/8/layout/orgChart1"/>
    <dgm:cxn modelId="{CDCEBDCB-B23C-41AE-9E47-C3EC91DB8959}" type="presOf" srcId="{D3573756-180E-4647-B218-DE090E65ACB0}" destId="{13A68E4B-A724-4CDC-AE98-A4A127A53BCE}" srcOrd="0" destOrd="0" presId="urn:microsoft.com/office/officeart/2005/8/layout/orgChart1"/>
    <dgm:cxn modelId="{BFD209D1-80FE-4E3A-B53E-B2F3F336DC55}" type="presOf" srcId="{20984204-3472-40CB-B3C7-BB92A1F7509D}" destId="{06A476AF-168E-47B2-AC27-4574CCCECB3E}" srcOrd="0" destOrd="0" presId="urn:microsoft.com/office/officeart/2005/8/layout/orgChart1"/>
    <dgm:cxn modelId="{598BF2D5-3EC1-4E12-B7B4-5FEA85DADDDC}" type="presOf" srcId="{EF628610-0E42-45FE-B7B4-5D639653D0CF}" destId="{268869C2-DED1-44DC-AED0-5325BBC6AF72}" srcOrd="1" destOrd="0" presId="urn:microsoft.com/office/officeart/2005/8/layout/orgChart1"/>
    <dgm:cxn modelId="{F32A84DA-E81D-47BF-BCB8-3804237F5F5B}" type="presOf" srcId="{E1B31953-4AD2-4530-8B91-73D42E027D65}" destId="{1FF955A3-5FBF-4BD8-805E-D5357DD9F5A8}" srcOrd="1" destOrd="0" presId="urn:microsoft.com/office/officeart/2005/8/layout/orgChart1"/>
    <dgm:cxn modelId="{C50842DB-B583-43AB-AC42-779BCEE9FAD8}" type="presOf" srcId="{042CB4EF-4CF4-442A-B510-7492D86AD899}" destId="{2501E8D3-6E8C-421D-AE2A-C09F85C4FEEB}" srcOrd="1" destOrd="0" presId="urn:microsoft.com/office/officeart/2005/8/layout/orgChart1"/>
    <dgm:cxn modelId="{BBFD25E3-C079-4F95-82CA-594055E57A32}" srcId="{9D329DA2-61AE-449F-90B2-21EEB2A3645E}" destId="{748472AE-5E48-4B12-ACB7-99E402B3B030}" srcOrd="0" destOrd="0" parTransId="{4A267938-EC32-4AFF-91D2-0ABE1FCBB3C0}" sibTransId="{3F944429-BCA5-4A00-A411-18B41D566A82}"/>
    <dgm:cxn modelId="{47706CE9-BCD0-4751-88E5-911DA3FBDEB3}" type="presOf" srcId="{6D576CDF-C24C-4942-8CD2-473863A9B84B}" destId="{6553C02B-ACD7-4930-891D-4F43B92CF8C5}" srcOrd="0" destOrd="0" presId="urn:microsoft.com/office/officeart/2005/8/layout/orgChart1"/>
    <dgm:cxn modelId="{8C2820EA-58D0-4BAA-8A36-49C08F2171C9}" srcId="{9D329DA2-61AE-449F-90B2-21EEB2A3645E}" destId="{FBB5C91D-46A5-488D-851F-54AE340207B7}" srcOrd="4" destOrd="0" parTransId="{1E62B149-0807-41C1-AD72-9FFE6B188222}" sibTransId="{0A209F47-FB58-4FE1-BFF9-CAEA17C3CBA9}"/>
    <dgm:cxn modelId="{C684A5EF-5F7F-4289-8F14-90F969B47871}" type="presOf" srcId="{35B271AF-06AA-4C68-B332-379C58A9EFA9}" destId="{4BE468D6-E143-4B3A-9F56-79FC3592F5A4}" srcOrd="0" destOrd="0" presId="urn:microsoft.com/office/officeart/2005/8/layout/orgChart1"/>
    <dgm:cxn modelId="{75AC93FA-A53E-415F-A407-6120841D0446}" srcId="{9D329DA2-61AE-449F-90B2-21EEB2A3645E}" destId="{92C88A91-1103-42E9-BE09-AC4D2D472B27}" srcOrd="8" destOrd="0" parTransId="{B0B15B04-0FF1-42AF-B07C-962604AE37A1}" sibTransId="{E85F2315-31A1-409A-9EAB-BDD2DE18BF01}"/>
    <dgm:cxn modelId="{6E2611FE-143E-42A3-B24F-63714DEF62A4}" type="presOf" srcId="{EB7E3600-9C48-493D-9714-14B48844C65B}" destId="{DB5733B0-426E-4F34-8A32-D18FCF7D0784}" srcOrd="1" destOrd="0" presId="urn:microsoft.com/office/officeart/2005/8/layout/orgChart1"/>
    <dgm:cxn modelId="{4627D2FE-2948-4E26-869E-5466D4DE3001}" type="presOf" srcId="{A7809827-C809-45BF-97EB-C724D96512F1}" destId="{74C07D85-44B9-48A2-B3EE-FA921FC35041}" srcOrd="0" destOrd="0" presId="urn:microsoft.com/office/officeart/2005/8/layout/orgChart1"/>
    <dgm:cxn modelId="{5C215E3A-6197-4AE7-98F9-E9FADECCEA07}" type="presParOf" srcId="{B3776C57-7744-41D7-A051-E4390ACF20B1}" destId="{558DCD70-1FA0-4404-BDC5-17260127F400}" srcOrd="0" destOrd="0" presId="urn:microsoft.com/office/officeart/2005/8/layout/orgChart1"/>
    <dgm:cxn modelId="{21868014-51C4-4787-A480-024C3349738D}" type="presParOf" srcId="{558DCD70-1FA0-4404-BDC5-17260127F400}" destId="{5929C954-D77C-48D4-B497-7E99DEBBBB45}" srcOrd="0" destOrd="0" presId="urn:microsoft.com/office/officeart/2005/8/layout/orgChart1"/>
    <dgm:cxn modelId="{E05AED5B-EE46-49FB-818C-1A56878B1FE9}" type="presParOf" srcId="{5929C954-D77C-48D4-B497-7E99DEBBBB45}" destId="{E021937D-B117-4D35-9ED3-04DD16FA0E5F}" srcOrd="0" destOrd="0" presId="urn:microsoft.com/office/officeart/2005/8/layout/orgChart1"/>
    <dgm:cxn modelId="{0B9EC3B1-3821-4A92-8B5C-CA9DB35B4DD5}" type="presParOf" srcId="{5929C954-D77C-48D4-B497-7E99DEBBBB45}" destId="{29797919-FC89-4FBB-A96A-42DDB7869558}" srcOrd="1" destOrd="0" presId="urn:microsoft.com/office/officeart/2005/8/layout/orgChart1"/>
    <dgm:cxn modelId="{99E366E8-3133-4CE4-BFAB-834253A95FB0}" type="presParOf" srcId="{558DCD70-1FA0-4404-BDC5-17260127F400}" destId="{0E4BC1EA-BAD2-471B-A6F9-0911AF5FD2C5}" srcOrd="1" destOrd="0" presId="urn:microsoft.com/office/officeart/2005/8/layout/orgChart1"/>
    <dgm:cxn modelId="{F88D8524-5BE4-4E8D-A2A4-422BFBF643DE}" type="presParOf" srcId="{0E4BC1EA-BAD2-471B-A6F9-0911AF5FD2C5}" destId="{F10B800E-8173-44C0-8269-594C8964D41E}" srcOrd="0" destOrd="0" presId="urn:microsoft.com/office/officeart/2005/8/layout/orgChart1"/>
    <dgm:cxn modelId="{6522B7D8-76F4-447B-B5D2-6938E8E87AD1}" type="presParOf" srcId="{0E4BC1EA-BAD2-471B-A6F9-0911AF5FD2C5}" destId="{EA5232CF-9193-447A-98A4-0DA6ADCEB2CF}" srcOrd="1" destOrd="0" presId="urn:microsoft.com/office/officeart/2005/8/layout/orgChart1"/>
    <dgm:cxn modelId="{3DF9873A-BE1A-4255-A4D0-99D0CE432C8E}" type="presParOf" srcId="{EA5232CF-9193-447A-98A4-0DA6ADCEB2CF}" destId="{9094CDDB-8C2F-41C8-A518-1F90F4A999C6}" srcOrd="0" destOrd="0" presId="urn:microsoft.com/office/officeart/2005/8/layout/orgChart1"/>
    <dgm:cxn modelId="{D6EE5F72-87B4-4864-89E4-49E320D22FE8}" type="presParOf" srcId="{9094CDDB-8C2F-41C8-A518-1F90F4A999C6}" destId="{02FE9A12-A9D7-4730-9425-1DF98CE60B4B}" srcOrd="0" destOrd="0" presId="urn:microsoft.com/office/officeart/2005/8/layout/orgChart1"/>
    <dgm:cxn modelId="{3DA8008B-F20D-45C0-AEC2-C0DF5B6A3287}" type="presParOf" srcId="{9094CDDB-8C2F-41C8-A518-1F90F4A999C6}" destId="{F6DE78E1-0BAE-4A65-BE3F-5D3B58AC3299}" srcOrd="1" destOrd="0" presId="urn:microsoft.com/office/officeart/2005/8/layout/orgChart1"/>
    <dgm:cxn modelId="{E755726B-FCE8-421C-BBF3-A9478B59A3E6}" type="presParOf" srcId="{EA5232CF-9193-447A-98A4-0DA6ADCEB2CF}" destId="{D7C45F5D-DB4E-40B7-BA10-3FD10630491B}" srcOrd="1" destOrd="0" presId="urn:microsoft.com/office/officeart/2005/8/layout/orgChart1"/>
    <dgm:cxn modelId="{7B12928B-FAD3-4564-AAAE-0BF02EC6D787}" type="presParOf" srcId="{D7C45F5D-DB4E-40B7-BA10-3FD10630491B}" destId="{5954E7FE-F8EF-48C6-B6BA-976A45D2B533}" srcOrd="0" destOrd="0" presId="urn:microsoft.com/office/officeart/2005/8/layout/orgChart1"/>
    <dgm:cxn modelId="{9B11B657-ED2F-4166-9787-84DBA3F58D35}" type="presParOf" srcId="{D7C45F5D-DB4E-40B7-BA10-3FD10630491B}" destId="{93F22D00-1134-45D1-AED8-39BBC2EF79FB}" srcOrd="1" destOrd="0" presId="urn:microsoft.com/office/officeart/2005/8/layout/orgChart1"/>
    <dgm:cxn modelId="{B06D2215-F3A8-4D63-9666-76B4BA34E1A6}" type="presParOf" srcId="{93F22D00-1134-45D1-AED8-39BBC2EF79FB}" destId="{80052284-2A56-4856-A4E3-F42818ABDFA4}" srcOrd="0" destOrd="0" presId="urn:microsoft.com/office/officeart/2005/8/layout/orgChart1"/>
    <dgm:cxn modelId="{618EEBDC-8100-4C38-8945-95A3D1F97479}" type="presParOf" srcId="{80052284-2A56-4856-A4E3-F42818ABDFA4}" destId="{02CF3B6B-907F-4AD7-A3B1-43EEC0B3B059}" srcOrd="0" destOrd="0" presId="urn:microsoft.com/office/officeart/2005/8/layout/orgChart1"/>
    <dgm:cxn modelId="{5750E828-E91B-4954-9B01-69F0664B55D0}" type="presParOf" srcId="{80052284-2A56-4856-A4E3-F42818ABDFA4}" destId="{983547F7-A496-48EF-8BE1-6BEA18314A07}" srcOrd="1" destOrd="0" presId="urn:microsoft.com/office/officeart/2005/8/layout/orgChart1"/>
    <dgm:cxn modelId="{5A763068-B721-488A-A215-4AAC24F01C3D}" type="presParOf" srcId="{93F22D00-1134-45D1-AED8-39BBC2EF79FB}" destId="{7F7157B3-89A0-49B7-971B-ED7B57A5D576}" srcOrd="1" destOrd="0" presId="urn:microsoft.com/office/officeart/2005/8/layout/orgChart1"/>
    <dgm:cxn modelId="{EE2C41CB-528E-4413-9706-F9CC95AF7182}" type="presParOf" srcId="{93F22D00-1134-45D1-AED8-39BBC2EF79FB}" destId="{50512D30-6567-41C6-9C90-B906519FE2C7}" srcOrd="2" destOrd="0" presId="urn:microsoft.com/office/officeart/2005/8/layout/orgChart1"/>
    <dgm:cxn modelId="{7E94792B-8D42-4663-9C47-A56B7F1BCD24}" type="presParOf" srcId="{D7C45F5D-DB4E-40B7-BA10-3FD10630491B}" destId="{25A5A2FC-AB12-408F-B5ED-64783D4DF4A7}" srcOrd="2" destOrd="0" presId="urn:microsoft.com/office/officeart/2005/8/layout/orgChart1"/>
    <dgm:cxn modelId="{98F19021-A85F-41E3-826C-AF38C8F625C5}" type="presParOf" srcId="{D7C45F5D-DB4E-40B7-BA10-3FD10630491B}" destId="{1B0A6BE5-3FA1-4093-A3FB-F3A6B3F13516}" srcOrd="3" destOrd="0" presId="urn:microsoft.com/office/officeart/2005/8/layout/orgChart1"/>
    <dgm:cxn modelId="{F6AA00CE-EDAD-4DB5-A8BE-ABED160B83F3}" type="presParOf" srcId="{1B0A6BE5-3FA1-4093-A3FB-F3A6B3F13516}" destId="{6478BA7A-5ED3-42A2-B6BD-9EDB565FA0B1}" srcOrd="0" destOrd="0" presId="urn:microsoft.com/office/officeart/2005/8/layout/orgChart1"/>
    <dgm:cxn modelId="{97D52C52-C102-444A-ADC1-B79C39AB8F7C}" type="presParOf" srcId="{6478BA7A-5ED3-42A2-B6BD-9EDB565FA0B1}" destId="{F808A2DB-22F3-4181-B9FD-3E45D300E88F}" srcOrd="0" destOrd="0" presId="urn:microsoft.com/office/officeart/2005/8/layout/orgChart1"/>
    <dgm:cxn modelId="{8436155C-2EA3-4B87-AEC4-2D9CB7D27BEB}" type="presParOf" srcId="{6478BA7A-5ED3-42A2-B6BD-9EDB565FA0B1}" destId="{2501E8D3-6E8C-421D-AE2A-C09F85C4FEEB}" srcOrd="1" destOrd="0" presId="urn:microsoft.com/office/officeart/2005/8/layout/orgChart1"/>
    <dgm:cxn modelId="{1FA047CB-0F7F-4A6E-8B3F-B4823B1EAD1D}" type="presParOf" srcId="{1B0A6BE5-3FA1-4093-A3FB-F3A6B3F13516}" destId="{08FD7077-D586-4400-A1F8-8122BD516BFD}" srcOrd="1" destOrd="0" presId="urn:microsoft.com/office/officeart/2005/8/layout/orgChart1"/>
    <dgm:cxn modelId="{C6284BED-018D-4A72-9E1B-7870D33480C3}" type="presParOf" srcId="{1B0A6BE5-3FA1-4093-A3FB-F3A6B3F13516}" destId="{33D6FF43-85AB-494A-B1B6-4B3443CD8E02}" srcOrd="2" destOrd="0" presId="urn:microsoft.com/office/officeart/2005/8/layout/orgChart1"/>
    <dgm:cxn modelId="{63A3CD7B-F0DB-4C19-9EB5-44C78EA1F1ED}" type="presParOf" srcId="{D7C45F5D-DB4E-40B7-BA10-3FD10630491B}" destId="{8D7C7698-A92F-495A-84C1-0F2A142A12BF}" srcOrd="4" destOrd="0" presId="urn:microsoft.com/office/officeart/2005/8/layout/orgChart1"/>
    <dgm:cxn modelId="{91A5DCA4-8D04-436C-BE3D-5745389844C0}" type="presParOf" srcId="{D7C45F5D-DB4E-40B7-BA10-3FD10630491B}" destId="{CC11C26B-71B4-4026-929A-B90671B60C71}" srcOrd="5" destOrd="0" presId="urn:microsoft.com/office/officeart/2005/8/layout/orgChart1"/>
    <dgm:cxn modelId="{080325FE-CD83-4313-9CA7-BC2356401BF6}" type="presParOf" srcId="{CC11C26B-71B4-4026-929A-B90671B60C71}" destId="{C4D9EF88-E02A-4A69-B0D2-A74A779ED9C5}" srcOrd="0" destOrd="0" presId="urn:microsoft.com/office/officeart/2005/8/layout/orgChart1"/>
    <dgm:cxn modelId="{55E8EFB0-05E3-4E0D-80DE-CDD2F63CBD90}" type="presParOf" srcId="{C4D9EF88-E02A-4A69-B0D2-A74A779ED9C5}" destId="{D0601D4E-5ED0-4812-ADBE-3C2E401E1133}" srcOrd="0" destOrd="0" presId="urn:microsoft.com/office/officeart/2005/8/layout/orgChart1"/>
    <dgm:cxn modelId="{1691B1D1-C973-4E56-B6EB-0F22DF7B71CD}" type="presParOf" srcId="{C4D9EF88-E02A-4A69-B0D2-A74A779ED9C5}" destId="{05BB69BC-9585-41D1-AEB1-F16E5A5CD102}" srcOrd="1" destOrd="0" presId="urn:microsoft.com/office/officeart/2005/8/layout/orgChart1"/>
    <dgm:cxn modelId="{61133CA6-D1D6-46F9-B4F9-609EA5FE48CE}" type="presParOf" srcId="{CC11C26B-71B4-4026-929A-B90671B60C71}" destId="{62767277-E2AC-4B57-973E-256642DF4009}" srcOrd="1" destOrd="0" presId="urn:microsoft.com/office/officeart/2005/8/layout/orgChart1"/>
    <dgm:cxn modelId="{DE42B32D-3F99-4A82-823D-E49C9AE67B7A}" type="presParOf" srcId="{CC11C26B-71B4-4026-929A-B90671B60C71}" destId="{AACC55A4-A41D-4266-87BB-FD7D95377017}" srcOrd="2" destOrd="0" presId="urn:microsoft.com/office/officeart/2005/8/layout/orgChart1"/>
    <dgm:cxn modelId="{463A948C-7D1B-41F5-8E94-C5B89223B531}" type="presParOf" srcId="{D7C45F5D-DB4E-40B7-BA10-3FD10630491B}" destId="{0F62EBAA-6C93-4811-B6AC-3004B411CECF}" srcOrd="6" destOrd="0" presId="urn:microsoft.com/office/officeart/2005/8/layout/orgChart1"/>
    <dgm:cxn modelId="{28C812FC-EB5C-49FD-A142-CEC3EA76677A}" type="presParOf" srcId="{D7C45F5D-DB4E-40B7-BA10-3FD10630491B}" destId="{9B92291F-9C2D-4745-86C5-2184160F268B}" srcOrd="7" destOrd="0" presId="urn:microsoft.com/office/officeart/2005/8/layout/orgChart1"/>
    <dgm:cxn modelId="{9950ED92-F6D6-487B-9920-673A33FD4979}" type="presParOf" srcId="{9B92291F-9C2D-4745-86C5-2184160F268B}" destId="{5556CD56-6C0E-4A5A-9070-AFE3046667A4}" srcOrd="0" destOrd="0" presId="urn:microsoft.com/office/officeart/2005/8/layout/orgChart1"/>
    <dgm:cxn modelId="{AE78B5D7-7892-4CF6-B262-112C765AC966}" type="presParOf" srcId="{5556CD56-6C0E-4A5A-9070-AFE3046667A4}" destId="{A0C319BB-B186-4D9B-B489-81E1E396E872}" srcOrd="0" destOrd="0" presId="urn:microsoft.com/office/officeart/2005/8/layout/orgChart1"/>
    <dgm:cxn modelId="{E9AA3CE4-55C8-469D-A1E3-BA28C65B8187}" type="presParOf" srcId="{5556CD56-6C0E-4A5A-9070-AFE3046667A4}" destId="{5DA9253D-C0D5-409D-AC0D-C20551A8E9BB}" srcOrd="1" destOrd="0" presId="urn:microsoft.com/office/officeart/2005/8/layout/orgChart1"/>
    <dgm:cxn modelId="{B5EFF03E-FCBE-4582-A15B-454A376A5E25}" type="presParOf" srcId="{9B92291F-9C2D-4745-86C5-2184160F268B}" destId="{8B515793-9EB7-4FA3-AC5C-BF6C388118F3}" srcOrd="1" destOrd="0" presId="urn:microsoft.com/office/officeart/2005/8/layout/orgChart1"/>
    <dgm:cxn modelId="{BCF1A8A6-7DB5-4127-818F-5A186B951EF1}" type="presParOf" srcId="{9B92291F-9C2D-4745-86C5-2184160F268B}" destId="{62DE96B1-FD68-470F-B738-862120A396A8}" srcOrd="2" destOrd="0" presId="urn:microsoft.com/office/officeart/2005/8/layout/orgChart1"/>
    <dgm:cxn modelId="{52FF458C-2001-4984-9C2F-39145B715250}" type="presParOf" srcId="{D7C45F5D-DB4E-40B7-BA10-3FD10630491B}" destId="{6EF1F6B0-FA06-4B86-BDBB-9664ED0C4064}" srcOrd="8" destOrd="0" presId="urn:microsoft.com/office/officeart/2005/8/layout/orgChart1"/>
    <dgm:cxn modelId="{E298A30F-27B6-469D-A714-AAA469AB9C4F}" type="presParOf" srcId="{D7C45F5D-DB4E-40B7-BA10-3FD10630491B}" destId="{962797FE-A7F0-45C0-8C05-A3D578DDA113}" srcOrd="9" destOrd="0" presId="urn:microsoft.com/office/officeart/2005/8/layout/orgChart1"/>
    <dgm:cxn modelId="{AA3EFEC5-0410-43C3-B3F3-F9682410ED23}" type="presParOf" srcId="{962797FE-A7F0-45C0-8C05-A3D578DDA113}" destId="{E8F2E18A-FFC6-4DA4-A26C-E4F122FD44EF}" srcOrd="0" destOrd="0" presId="urn:microsoft.com/office/officeart/2005/8/layout/orgChart1"/>
    <dgm:cxn modelId="{78B7EB5F-10D9-4852-B186-801D618957FC}" type="presParOf" srcId="{E8F2E18A-FFC6-4DA4-A26C-E4F122FD44EF}" destId="{035DBDBC-8985-432D-B285-4AF84C87ED74}" srcOrd="0" destOrd="0" presId="urn:microsoft.com/office/officeart/2005/8/layout/orgChart1"/>
    <dgm:cxn modelId="{D4627B01-BBB3-4889-B3AF-AF87C3F340EE}" type="presParOf" srcId="{E8F2E18A-FFC6-4DA4-A26C-E4F122FD44EF}" destId="{3374DF59-D0AD-4283-9497-958E78E52B9F}" srcOrd="1" destOrd="0" presId="urn:microsoft.com/office/officeart/2005/8/layout/orgChart1"/>
    <dgm:cxn modelId="{11B479A2-269F-4DE8-966F-BCBB666761B8}" type="presParOf" srcId="{962797FE-A7F0-45C0-8C05-A3D578DDA113}" destId="{7A7440A9-4BE3-4FBB-9316-5D5493B92EFE}" srcOrd="1" destOrd="0" presId="urn:microsoft.com/office/officeart/2005/8/layout/orgChart1"/>
    <dgm:cxn modelId="{7D283096-F254-40C4-9295-4C04636F4AC6}" type="presParOf" srcId="{962797FE-A7F0-45C0-8C05-A3D578DDA113}" destId="{AAB2D000-7859-4F88-B1CD-68FAA15F0157}" srcOrd="2" destOrd="0" presId="urn:microsoft.com/office/officeart/2005/8/layout/orgChart1"/>
    <dgm:cxn modelId="{7000B681-CE0B-4C58-9A7A-3D0869ABAE5D}" type="presParOf" srcId="{D7C45F5D-DB4E-40B7-BA10-3FD10630491B}" destId="{4BE468D6-E143-4B3A-9F56-79FC3592F5A4}" srcOrd="10" destOrd="0" presId="urn:microsoft.com/office/officeart/2005/8/layout/orgChart1"/>
    <dgm:cxn modelId="{463A1B55-AFB6-4C51-834C-0611BB3B4152}" type="presParOf" srcId="{D7C45F5D-DB4E-40B7-BA10-3FD10630491B}" destId="{7A45C2BE-6A78-4FC5-AD20-6A3937D5E7A5}" srcOrd="11" destOrd="0" presId="urn:microsoft.com/office/officeart/2005/8/layout/orgChart1"/>
    <dgm:cxn modelId="{9731DFF4-3B2F-4F49-ACFA-232D0A9BB1E1}" type="presParOf" srcId="{7A45C2BE-6A78-4FC5-AD20-6A3937D5E7A5}" destId="{FB9E40EF-D8E1-43F5-B7E5-96AB02AFF384}" srcOrd="0" destOrd="0" presId="urn:microsoft.com/office/officeart/2005/8/layout/orgChart1"/>
    <dgm:cxn modelId="{15661EE7-6477-47CC-8B65-D91A6FE15BB6}" type="presParOf" srcId="{FB9E40EF-D8E1-43F5-B7E5-96AB02AFF384}" destId="{CBC5B119-1BFE-47D5-BE9B-2D26E6AA9F81}" srcOrd="0" destOrd="0" presId="urn:microsoft.com/office/officeart/2005/8/layout/orgChart1"/>
    <dgm:cxn modelId="{7B6AD8EE-7FF8-4EB7-AF98-4956239BD3E5}" type="presParOf" srcId="{FB9E40EF-D8E1-43F5-B7E5-96AB02AFF384}" destId="{936EC757-EED7-4740-9EBF-463B18BDDA6D}" srcOrd="1" destOrd="0" presId="urn:microsoft.com/office/officeart/2005/8/layout/orgChart1"/>
    <dgm:cxn modelId="{40F307E9-4556-4437-9C88-9E44ADF179DA}" type="presParOf" srcId="{7A45C2BE-6A78-4FC5-AD20-6A3937D5E7A5}" destId="{339C104B-D363-4AF7-A6E7-DAD3D754EE3C}" srcOrd="1" destOrd="0" presId="urn:microsoft.com/office/officeart/2005/8/layout/orgChart1"/>
    <dgm:cxn modelId="{EDD5F5FE-2705-49A9-B905-3195FF9ABE11}" type="presParOf" srcId="{7A45C2BE-6A78-4FC5-AD20-6A3937D5E7A5}" destId="{83DA0997-9A2F-47B1-8C71-BEA4E43CA824}" srcOrd="2" destOrd="0" presId="urn:microsoft.com/office/officeart/2005/8/layout/orgChart1"/>
    <dgm:cxn modelId="{9BD44EDC-4F78-42FA-892A-4EE3E38C3B07}" type="presParOf" srcId="{D7C45F5D-DB4E-40B7-BA10-3FD10630491B}" destId="{DCD68C06-4DCC-412A-8F93-7D9C27C1B2A5}" srcOrd="12" destOrd="0" presId="urn:microsoft.com/office/officeart/2005/8/layout/orgChart1"/>
    <dgm:cxn modelId="{1F785571-12C2-4E16-9EB5-2FB6CB4B21ED}" type="presParOf" srcId="{D7C45F5D-DB4E-40B7-BA10-3FD10630491B}" destId="{81FA4A71-16B7-423B-B088-9661919E7BE1}" srcOrd="13" destOrd="0" presId="urn:microsoft.com/office/officeart/2005/8/layout/orgChart1"/>
    <dgm:cxn modelId="{66CDEE5D-337F-4AB4-AEF8-9796574EDC53}" type="presParOf" srcId="{81FA4A71-16B7-423B-B088-9661919E7BE1}" destId="{CA3E3609-23A5-467F-9C76-D57643953CD7}" srcOrd="0" destOrd="0" presId="urn:microsoft.com/office/officeart/2005/8/layout/orgChart1"/>
    <dgm:cxn modelId="{E29B2CA5-4CDF-46C5-A7D8-DAFF665B573C}" type="presParOf" srcId="{CA3E3609-23A5-467F-9C76-D57643953CD7}" destId="{6E7C0F1A-34FE-492D-BB64-543EC2C15BC0}" srcOrd="0" destOrd="0" presId="urn:microsoft.com/office/officeart/2005/8/layout/orgChart1"/>
    <dgm:cxn modelId="{0B3CEF5F-A6F5-4CAB-832B-BD65CBA8976A}" type="presParOf" srcId="{CA3E3609-23A5-467F-9C76-D57643953CD7}" destId="{83A65190-63F0-4B60-93F6-8E0C9D9E5A60}" srcOrd="1" destOrd="0" presId="urn:microsoft.com/office/officeart/2005/8/layout/orgChart1"/>
    <dgm:cxn modelId="{A5341FDB-F2C0-4E5E-A42C-934906C1FFAC}" type="presParOf" srcId="{81FA4A71-16B7-423B-B088-9661919E7BE1}" destId="{1DC4F180-5FA2-4A27-93B5-5D7CC388537C}" srcOrd="1" destOrd="0" presId="urn:microsoft.com/office/officeart/2005/8/layout/orgChart1"/>
    <dgm:cxn modelId="{3FB4DC15-CD52-42BE-82A2-30AE27B4219A}" type="presParOf" srcId="{81FA4A71-16B7-423B-B088-9661919E7BE1}" destId="{1C44A8A5-34A3-40B7-BD61-B4935DFEC2B7}" srcOrd="2" destOrd="0" presId="urn:microsoft.com/office/officeart/2005/8/layout/orgChart1"/>
    <dgm:cxn modelId="{16819826-003B-4E61-A83F-4E58E5B5C0AA}" type="presParOf" srcId="{D7C45F5D-DB4E-40B7-BA10-3FD10630491B}" destId="{3C66E2D1-F1CB-40F8-BB19-F2B2AC4B4DEA}" srcOrd="14" destOrd="0" presId="urn:microsoft.com/office/officeart/2005/8/layout/orgChart1"/>
    <dgm:cxn modelId="{AD151A53-5AA7-4B12-9F51-F5966CA00695}" type="presParOf" srcId="{D7C45F5D-DB4E-40B7-BA10-3FD10630491B}" destId="{A41D6B08-1E85-4479-8087-3075EC5E9C7F}" srcOrd="15" destOrd="0" presId="urn:microsoft.com/office/officeart/2005/8/layout/orgChart1"/>
    <dgm:cxn modelId="{31FE0F8E-5866-4583-AA5F-94C80D3ECF0C}" type="presParOf" srcId="{A41D6B08-1E85-4479-8087-3075EC5E9C7F}" destId="{0DAEFCC5-6980-4692-92C4-CA8943AE940B}" srcOrd="0" destOrd="0" presId="urn:microsoft.com/office/officeart/2005/8/layout/orgChart1"/>
    <dgm:cxn modelId="{3B86DB3B-0C6B-459C-B4D2-B019768D5AA3}" type="presParOf" srcId="{0DAEFCC5-6980-4692-92C4-CA8943AE940B}" destId="{D5ED70E9-C44C-43C8-80AA-5439F9B58829}" srcOrd="0" destOrd="0" presId="urn:microsoft.com/office/officeart/2005/8/layout/orgChart1"/>
    <dgm:cxn modelId="{2E0C7109-D177-4D78-99B4-63A41A434433}" type="presParOf" srcId="{0DAEFCC5-6980-4692-92C4-CA8943AE940B}" destId="{7940AC76-7ABC-4FAF-B771-0459449691D9}" srcOrd="1" destOrd="0" presId="urn:microsoft.com/office/officeart/2005/8/layout/orgChart1"/>
    <dgm:cxn modelId="{67546AF7-FD30-48D2-A36A-9816E5EB37EA}" type="presParOf" srcId="{A41D6B08-1E85-4479-8087-3075EC5E9C7F}" destId="{F4216570-6A88-47DB-B2A1-8376986443DA}" srcOrd="1" destOrd="0" presId="urn:microsoft.com/office/officeart/2005/8/layout/orgChart1"/>
    <dgm:cxn modelId="{3074289B-3245-46CB-B989-27BBB2AD2D4E}" type="presParOf" srcId="{A41D6B08-1E85-4479-8087-3075EC5E9C7F}" destId="{E747435B-E59F-43E2-8FC4-CA58ED9366D6}" srcOrd="2" destOrd="0" presId="urn:microsoft.com/office/officeart/2005/8/layout/orgChart1"/>
    <dgm:cxn modelId="{01A4232B-C9CF-4609-A87F-17DC71119232}" type="presParOf" srcId="{EA5232CF-9193-447A-98A4-0DA6ADCEB2CF}" destId="{217C680D-B06B-4D3E-A0F7-C930682BFA4D}" srcOrd="2" destOrd="0" presId="urn:microsoft.com/office/officeart/2005/8/layout/orgChart1"/>
    <dgm:cxn modelId="{C1D26A8C-7F85-46DC-8545-438A8B58C35B}" type="presParOf" srcId="{0E4BC1EA-BAD2-471B-A6F9-0911AF5FD2C5}" destId="{DE238CD0-9F64-41FF-B31C-C52C960C8C3D}" srcOrd="2" destOrd="0" presId="urn:microsoft.com/office/officeart/2005/8/layout/orgChart1"/>
    <dgm:cxn modelId="{6092E9CD-9B1E-4856-BE5D-C685850F5FF0}" type="presParOf" srcId="{0E4BC1EA-BAD2-471B-A6F9-0911AF5FD2C5}" destId="{18EAF6B7-1589-480B-8F62-1BB473E656D1}" srcOrd="3" destOrd="0" presId="urn:microsoft.com/office/officeart/2005/8/layout/orgChart1"/>
    <dgm:cxn modelId="{F1A35A26-ECA2-4B91-A58F-EF097DF419B8}" type="presParOf" srcId="{18EAF6B7-1589-480B-8F62-1BB473E656D1}" destId="{12BD096B-2C4E-4514-BEF5-A04C7EBD4F52}" srcOrd="0" destOrd="0" presId="urn:microsoft.com/office/officeart/2005/8/layout/orgChart1"/>
    <dgm:cxn modelId="{70B5F802-CDC3-4026-BFB5-0233E2AA7876}" type="presParOf" srcId="{12BD096B-2C4E-4514-BEF5-A04C7EBD4F52}" destId="{82E2C235-0D18-464A-A9FE-ECB98890F7A8}" srcOrd="0" destOrd="0" presId="urn:microsoft.com/office/officeart/2005/8/layout/orgChart1"/>
    <dgm:cxn modelId="{6DCEF2CE-CFC2-4604-AE27-6D1E69041028}" type="presParOf" srcId="{12BD096B-2C4E-4514-BEF5-A04C7EBD4F52}" destId="{508A303E-FCD2-4576-8402-13F7EB2889E7}" srcOrd="1" destOrd="0" presId="urn:microsoft.com/office/officeart/2005/8/layout/orgChart1"/>
    <dgm:cxn modelId="{85844BFD-BD65-43E9-8DBB-B52F9BEA162B}" type="presParOf" srcId="{18EAF6B7-1589-480B-8F62-1BB473E656D1}" destId="{9D24236C-716A-4F46-B573-F54747113959}" srcOrd="1" destOrd="0" presId="urn:microsoft.com/office/officeart/2005/8/layout/orgChart1"/>
    <dgm:cxn modelId="{E5BE3664-18E4-46A7-8810-C85A622FB280}" type="presParOf" srcId="{9D24236C-716A-4F46-B573-F54747113959}" destId="{4B9A232E-285A-4A68-814D-A930D27E9C85}" srcOrd="0" destOrd="0" presId="urn:microsoft.com/office/officeart/2005/8/layout/orgChart1"/>
    <dgm:cxn modelId="{AC49DA54-C085-4230-B3B7-D9FD54782677}" type="presParOf" srcId="{9D24236C-716A-4F46-B573-F54747113959}" destId="{173DFD8B-709E-4A86-B769-A758926A8D78}" srcOrd="1" destOrd="0" presId="urn:microsoft.com/office/officeart/2005/8/layout/orgChart1"/>
    <dgm:cxn modelId="{630A69F2-7CA7-4046-8BCA-20609493386A}" type="presParOf" srcId="{173DFD8B-709E-4A86-B769-A758926A8D78}" destId="{C7D6396A-293B-4147-9C0B-A740DFE73478}" srcOrd="0" destOrd="0" presId="urn:microsoft.com/office/officeart/2005/8/layout/orgChart1"/>
    <dgm:cxn modelId="{B3D487E7-1564-4457-B039-1167F54D1B26}" type="presParOf" srcId="{C7D6396A-293B-4147-9C0B-A740DFE73478}" destId="{5F6C1421-65B9-4CF5-9B8B-0F78ECB4FAEE}" srcOrd="0" destOrd="0" presId="urn:microsoft.com/office/officeart/2005/8/layout/orgChart1"/>
    <dgm:cxn modelId="{BD5FDE1E-9F87-4E94-87C0-198B50DB3ABB}" type="presParOf" srcId="{C7D6396A-293B-4147-9C0B-A740DFE73478}" destId="{172EC409-F790-4F20-9E1E-34061D03C273}" srcOrd="1" destOrd="0" presId="urn:microsoft.com/office/officeart/2005/8/layout/orgChart1"/>
    <dgm:cxn modelId="{5CDCD598-DFFC-4A8F-96D5-26D5C095E048}" type="presParOf" srcId="{173DFD8B-709E-4A86-B769-A758926A8D78}" destId="{9402688D-96F1-43BF-9F55-C24068B27E58}" srcOrd="1" destOrd="0" presId="urn:microsoft.com/office/officeart/2005/8/layout/orgChart1"/>
    <dgm:cxn modelId="{006B86E7-8929-4927-B90D-E9797D0103A6}" type="presParOf" srcId="{173DFD8B-709E-4A86-B769-A758926A8D78}" destId="{717A02FA-05A1-4943-8443-2368244310ED}" srcOrd="2" destOrd="0" presId="urn:microsoft.com/office/officeart/2005/8/layout/orgChart1"/>
    <dgm:cxn modelId="{14F0BE5E-9AAB-4AF7-8526-D4541CCE8394}" type="presParOf" srcId="{9D24236C-716A-4F46-B573-F54747113959}" destId="{DF7B93F5-26C0-43D6-A8BB-8334110CEEA0}" srcOrd="2" destOrd="0" presId="urn:microsoft.com/office/officeart/2005/8/layout/orgChart1"/>
    <dgm:cxn modelId="{DAF06D0B-37BF-43D0-878D-6E4B21E4A353}" type="presParOf" srcId="{9D24236C-716A-4F46-B573-F54747113959}" destId="{42E97A52-77F4-4A86-A224-3CD381E147B3}" srcOrd="3" destOrd="0" presId="urn:microsoft.com/office/officeart/2005/8/layout/orgChart1"/>
    <dgm:cxn modelId="{0C1E3B70-1473-4C8C-83A9-78D8EC8CCF0D}" type="presParOf" srcId="{42E97A52-77F4-4A86-A224-3CD381E147B3}" destId="{737AC4FB-115E-43BD-B7E7-1DB08520423F}" srcOrd="0" destOrd="0" presId="urn:microsoft.com/office/officeart/2005/8/layout/orgChart1"/>
    <dgm:cxn modelId="{C7403A50-33C6-4950-B261-B12E094B9F0B}" type="presParOf" srcId="{737AC4FB-115E-43BD-B7E7-1DB08520423F}" destId="{12284F66-B254-4B66-8E39-89D02E0B282C}" srcOrd="0" destOrd="0" presId="urn:microsoft.com/office/officeart/2005/8/layout/orgChart1"/>
    <dgm:cxn modelId="{2B77F3D4-C2DA-458A-A140-DD79AAC18731}" type="presParOf" srcId="{737AC4FB-115E-43BD-B7E7-1DB08520423F}" destId="{1FF955A3-5FBF-4BD8-805E-D5357DD9F5A8}" srcOrd="1" destOrd="0" presId="urn:microsoft.com/office/officeart/2005/8/layout/orgChart1"/>
    <dgm:cxn modelId="{522A1808-6D9C-4A3D-80EF-849F8ED04314}" type="presParOf" srcId="{42E97A52-77F4-4A86-A224-3CD381E147B3}" destId="{EA4C993F-76A9-4A98-8CBA-1C7E74994C59}" srcOrd="1" destOrd="0" presId="urn:microsoft.com/office/officeart/2005/8/layout/orgChart1"/>
    <dgm:cxn modelId="{3E9D2452-0B29-454E-AB3F-BD2DE70D7EB0}" type="presParOf" srcId="{42E97A52-77F4-4A86-A224-3CD381E147B3}" destId="{E8369C06-7560-4C1D-BF76-20BEA821A800}" srcOrd="2" destOrd="0" presId="urn:microsoft.com/office/officeart/2005/8/layout/orgChart1"/>
    <dgm:cxn modelId="{8B586EAC-FDB1-40D2-8B98-7D01E2EE9DF2}" type="presParOf" srcId="{9D24236C-716A-4F46-B573-F54747113959}" destId="{6553C02B-ACD7-4930-891D-4F43B92CF8C5}" srcOrd="4" destOrd="0" presId="urn:microsoft.com/office/officeart/2005/8/layout/orgChart1"/>
    <dgm:cxn modelId="{50C404DF-5EBF-4620-B965-C8424799C6A1}" type="presParOf" srcId="{9D24236C-716A-4F46-B573-F54747113959}" destId="{8A8AE9E5-459A-401D-A45F-37E2C95C5371}" srcOrd="5" destOrd="0" presId="urn:microsoft.com/office/officeart/2005/8/layout/orgChart1"/>
    <dgm:cxn modelId="{EFB7D71F-0CF7-4E9D-A8C8-C9256ED5CA88}" type="presParOf" srcId="{8A8AE9E5-459A-401D-A45F-37E2C95C5371}" destId="{E4FCA46A-D65A-4C3E-99B7-FE4A999D71B9}" srcOrd="0" destOrd="0" presId="urn:microsoft.com/office/officeart/2005/8/layout/orgChart1"/>
    <dgm:cxn modelId="{FDCA2DEC-30FD-49B6-A99C-137B38BA2039}" type="presParOf" srcId="{E4FCA46A-D65A-4C3E-99B7-FE4A999D71B9}" destId="{F22945D3-477C-49A2-A967-44F26E79CE04}" srcOrd="0" destOrd="0" presId="urn:microsoft.com/office/officeart/2005/8/layout/orgChart1"/>
    <dgm:cxn modelId="{BBAB1F39-C442-4E55-9120-B9C252B81907}" type="presParOf" srcId="{E4FCA46A-D65A-4C3E-99B7-FE4A999D71B9}" destId="{3CCD5ABD-F19E-492B-9C28-6A9713166D16}" srcOrd="1" destOrd="0" presId="urn:microsoft.com/office/officeart/2005/8/layout/orgChart1"/>
    <dgm:cxn modelId="{0A56294C-3B64-467F-8699-7351931B4DCF}" type="presParOf" srcId="{8A8AE9E5-459A-401D-A45F-37E2C95C5371}" destId="{81717D62-6BA4-4176-BDD0-2CF3AE5862C7}" srcOrd="1" destOrd="0" presId="urn:microsoft.com/office/officeart/2005/8/layout/orgChart1"/>
    <dgm:cxn modelId="{6ECCA9BC-423E-41E0-A484-D4D0469FCA06}" type="presParOf" srcId="{8A8AE9E5-459A-401D-A45F-37E2C95C5371}" destId="{C1F50BD7-EA57-48C3-B8D1-8198FA65C4F1}" srcOrd="2" destOrd="0" presId="urn:microsoft.com/office/officeart/2005/8/layout/orgChart1"/>
    <dgm:cxn modelId="{27EAEDE0-2862-4547-B3EA-43F10D0C582D}" type="presParOf" srcId="{9D24236C-716A-4F46-B573-F54747113959}" destId="{2E4BA624-A7E6-4B43-8686-81C14E19DA22}" srcOrd="6" destOrd="0" presId="urn:microsoft.com/office/officeart/2005/8/layout/orgChart1"/>
    <dgm:cxn modelId="{2CD1D577-897A-44DC-AD01-4D8E3421F025}" type="presParOf" srcId="{9D24236C-716A-4F46-B573-F54747113959}" destId="{8AE77422-90F9-4150-A451-9195E20F3F5C}" srcOrd="7" destOrd="0" presId="urn:microsoft.com/office/officeart/2005/8/layout/orgChart1"/>
    <dgm:cxn modelId="{115CB68A-0728-4E09-B43F-36064533DECB}" type="presParOf" srcId="{8AE77422-90F9-4150-A451-9195E20F3F5C}" destId="{594562F1-2EF6-4833-8E6A-2A068DF8FC4A}" srcOrd="0" destOrd="0" presId="urn:microsoft.com/office/officeart/2005/8/layout/orgChart1"/>
    <dgm:cxn modelId="{A420CAEF-CCBB-48C3-9A58-DB3B7FC00BF6}" type="presParOf" srcId="{594562F1-2EF6-4833-8E6A-2A068DF8FC4A}" destId="{012B07B3-B658-40B1-AF27-417A542BCFC5}" srcOrd="0" destOrd="0" presId="urn:microsoft.com/office/officeart/2005/8/layout/orgChart1"/>
    <dgm:cxn modelId="{18EC9325-9D52-4338-87B6-DBDD4CBA443B}" type="presParOf" srcId="{594562F1-2EF6-4833-8E6A-2A068DF8FC4A}" destId="{ACCF1320-7C90-46BB-BD1E-6F1CB1C13EB5}" srcOrd="1" destOrd="0" presId="urn:microsoft.com/office/officeart/2005/8/layout/orgChart1"/>
    <dgm:cxn modelId="{CE903233-EF5E-47A5-AE55-5C1018111289}" type="presParOf" srcId="{8AE77422-90F9-4150-A451-9195E20F3F5C}" destId="{DDDCA0BA-0748-4CD7-BDBF-3AFD68A6AF22}" srcOrd="1" destOrd="0" presId="urn:microsoft.com/office/officeart/2005/8/layout/orgChart1"/>
    <dgm:cxn modelId="{F47BB4FA-B1B0-46E7-B16C-55B4E422267A}" type="presParOf" srcId="{8AE77422-90F9-4150-A451-9195E20F3F5C}" destId="{79730EF7-6A5D-4EF8-9135-01C1F76A24EF}" srcOrd="2" destOrd="0" presId="urn:microsoft.com/office/officeart/2005/8/layout/orgChart1"/>
    <dgm:cxn modelId="{69102F25-44BB-4E99-8C30-2CFB5317136B}" type="presParOf" srcId="{9D24236C-716A-4F46-B573-F54747113959}" destId="{215A5163-8B36-4914-A9B9-DAE7196A00C7}" srcOrd="8" destOrd="0" presId="urn:microsoft.com/office/officeart/2005/8/layout/orgChart1"/>
    <dgm:cxn modelId="{AA4B88AB-1594-4F2C-8777-C29A8165620D}" type="presParOf" srcId="{9D24236C-716A-4F46-B573-F54747113959}" destId="{BB8191D6-E924-40F9-9AD8-CA048B6853E9}" srcOrd="9" destOrd="0" presId="urn:microsoft.com/office/officeart/2005/8/layout/orgChart1"/>
    <dgm:cxn modelId="{B700DA51-45CE-4006-B285-582B86DFF0FF}" type="presParOf" srcId="{BB8191D6-E924-40F9-9AD8-CA048B6853E9}" destId="{D9A86F16-DE6F-4E5E-8420-4ECBB6092196}" srcOrd="0" destOrd="0" presId="urn:microsoft.com/office/officeart/2005/8/layout/orgChart1"/>
    <dgm:cxn modelId="{235F8DF7-BA21-478F-8E71-A22DA389D917}" type="presParOf" srcId="{D9A86F16-DE6F-4E5E-8420-4ECBB6092196}" destId="{73F47688-1C1E-4A8A-B846-1AE7A9FC5647}" srcOrd="0" destOrd="0" presId="urn:microsoft.com/office/officeart/2005/8/layout/orgChart1"/>
    <dgm:cxn modelId="{429542E8-1863-4495-807F-23F9D5DC56E6}" type="presParOf" srcId="{D9A86F16-DE6F-4E5E-8420-4ECBB6092196}" destId="{F5D7DE39-DB5E-4715-AC8F-9FE101A74C78}" srcOrd="1" destOrd="0" presId="urn:microsoft.com/office/officeart/2005/8/layout/orgChart1"/>
    <dgm:cxn modelId="{C4C40537-490D-4816-B5B4-BDA35017A874}" type="presParOf" srcId="{BB8191D6-E924-40F9-9AD8-CA048B6853E9}" destId="{A5CE1313-34BA-4A07-9C61-6F4921FA61FD}" srcOrd="1" destOrd="0" presId="urn:microsoft.com/office/officeart/2005/8/layout/orgChart1"/>
    <dgm:cxn modelId="{74D97BAF-6A36-426A-ADF8-1B02462C6713}" type="presParOf" srcId="{BB8191D6-E924-40F9-9AD8-CA048B6853E9}" destId="{6F08522A-3F6A-494E-8CD8-C237BAD6814D}" srcOrd="2" destOrd="0" presId="urn:microsoft.com/office/officeart/2005/8/layout/orgChart1"/>
    <dgm:cxn modelId="{6FCC4EB5-7269-4F0D-B34D-8D1B64C1B768}" type="presParOf" srcId="{9D24236C-716A-4F46-B573-F54747113959}" destId="{74C07D85-44B9-48A2-B3EE-FA921FC35041}" srcOrd="10" destOrd="0" presId="urn:microsoft.com/office/officeart/2005/8/layout/orgChart1"/>
    <dgm:cxn modelId="{0717591F-29DE-46A3-9535-55FC8448F5DA}" type="presParOf" srcId="{9D24236C-716A-4F46-B573-F54747113959}" destId="{45D70959-E45A-48D5-823B-53ED047F7C77}" srcOrd="11" destOrd="0" presId="urn:microsoft.com/office/officeart/2005/8/layout/orgChart1"/>
    <dgm:cxn modelId="{24D4770E-A4B5-4777-A9D4-C2D72A22D067}" type="presParOf" srcId="{45D70959-E45A-48D5-823B-53ED047F7C77}" destId="{F19E719B-5ABF-48BE-8611-20B87F751F73}" srcOrd="0" destOrd="0" presId="urn:microsoft.com/office/officeart/2005/8/layout/orgChart1"/>
    <dgm:cxn modelId="{0B127C3D-E81B-47E0-87DE-AB9D392C9A76}" type="presParOf" srcId="{F19E719B-5ABF-48BE-8611-20B87F751F73}" destId="{69BDDB44-F696-417E-9BFE-A1A83B4FA934}" srcOrd="0" destOrd="0" presId="urn:microsoft.com/office/officeart/2005/8/layout/orgChart1"/>
    <dgm:cxn modelId="{E8297D4B-DC87-40FC-A0A8-B043C4319C9C}" type="presParOf" srcId="{F19E719B-5ABF-48BE-8611-20B87F751F73}" destId="{7DDF8E35-CC70-4995-A2A6-BB586AC34CE5}" srcOrd="1" destOrd="0" presId="urn:microsoft.com/office/officeart/2005/8/layout/orgChart1"/>
    <dgm:cxn modelId="{436405FD-856F-4568-BF80-1F6213F68000}" type="presParOf" srcId="{45D70959-E45A-48D5-823B-53ED047F7C77}" destId="{3F0C95F5-282D-4962-A1F7-8341E2763C96}" srcOrd="1" destOrd="0" presId="urn:microsoft.com/office/officeart/2005/8/layout/orgChart1"/>
    <dgm:cxn modelId="{0EC9B9AE-BA76-4429-8617-D8AFEA1C6517}" type="presParOf" srcId="{45D70959-E45A-48D5-823B-53ED047F7C77}" destId="{455FF747-CC2C-4719-95D2-A747D20CE27B}" srcOrd="2" destOrd="0" presId="urn:microsoft.com/office/officeart/2005/8/layout/orgChart1"/>
    <dgm:cxn modelId="{E8BF8DE5-ED01-49FB-A586-84844A70D153}" type="presParOf" srcId="{9D24236C-716A-4F46-B573-F54747113959}" destId="{54AE1024-3C79-43AD-8EFE-F3CBAACEB562}" srcOrd="12" destOrd="0" presId="urn:microsoft.com/office/officeart/2005/8/layout/orgChart1"/>
    <dgm:cxn modelId="{C55D5B90-476F-4CC6-BF24-0BB86CD79AE6}" type="presParOf" srcId="{9D24236C-716A-4F46-B573-F54747113959}" destId="{DE651402-053D-4153-A191-BB50FF56C968}" srcOrd="13" destOrd="0" presId="urn:microsoft.com/office/officeart/2005/8/layout/orgChart1"/>
    <dgm:cxn modelId="{26433AB5-35BB-4158-8D33-3EE6B2E31F6E}" type="presParOf" srcId="{DE651402-053D-4153-A191-BB50FF56C968}" destId="{EDE2643F-8383-4272-8D41-1742B6CCA837}" srcOrd="0" destOrd="0" presId="urn:microsoft.com/office/officeart/2005/8/layout/orgChart1"/>
    <dgm:cxn modelId="{D2A432A4-02EB-4E1B-8275-BDEF8C7A6D38}" type="presParOf" srcId="{EDE2643F-8383-4272-8D41-1742B6CCA837}" destId="{737C81C8-B179-41B2-BDE0-5BE4F8CE62E2}" srcOrd="0" destOrd="0" presId="urn:microsoft.com/office/officeart/2005/8/layout/orgChart1"/>
    <dgm:cxn modelId="{66F9B895-5A3D-4510-A4CF-BE6F98C55DC5}" type="presParOf" srcId="{EDE2643F-8383-4272-8D41-1742B6CCA837}" destId="{205AF1C0-FC00-4113-BC1C-54D837F4C426}" srcOrd="1" destOrd="0" presId="urn:microsoft.com/office/officeart/2005/8/layout/orgChart1"/>
    <dgm:cxn modelId="{78A369C4-3D72-4CDE-9CE0-5AFA35ECE8F7}" type="presParOf" srcId="{DE651402-053D-4153-A191-BB50FF56C968}" destId="{EF46D4E3-5E0E-4CC1-BE8B-43E4F3C98AC7}" srcOrd="1" destOrd="0" presId="urn:microsoft.com/office/officeart/2005/8/layout/orgChart1"/>
    <dgm:cxn modelId="{7EABF7C7-CF7A-472B-8C3C-715DD39F7FE0}" type="presParOf" srcId="{DE651402-053D-4153-A191-BB50FF56C968}" destId="{7FDD27B3-3CB8-4869-80F1-45CA2F48D0C6}" srcOrd="2" destOrd="0" presId="urn:microsoft.com/office/officeart/2005/8/layout/orgChart1"/>
    <dgm:cxn modelId="{A7C3C196-B5E3-4D33-8398-8DD80FCC72F4}" type="presParOf" srcId="{9D24236C-716A-4F46-B573-F54747113959}" destId="{06A476AF-168E-47B2-AC27-4574CCCECB3E}" srcOrd="14" destOrd="0" presId="urn:microsoft.com/office/officeart/2005/8/layout/orgChart1"/>
    <dgm:cxn modelId="{A786253F-2DC4-4F0D-B33F-A57CE2391D40}" type="presParOf" srcId="{9D24236C-716A-4F46-B573-F54747113959}" destId="{EB171BBE-B789-4533-8041-1DD710AD8A30}" srcOrd="15" destOrd="0" presId="urn:microsoft.com/office/officeart/2005/8/layout/orgChart1"/>
    <dgm:cxn modelId="{06BBE5B1-4180-49FA-B2A2-526246BB3EE6}" type="presParOf" srcId="{EB171BBE-B789-4533-8041-1DD710AD8A30}" destId="{E6666E39-C66E-4676-9FDF-8A9C6D3FB410}" srcOrd="0" destOrd="0" presId="urn:microsoft.com/office/officeart/2005/8/layout/orgChart1"/>
    <dgm:cxn modelId="{DDDDCBC5-3443-4F71-8CB4-6EB6D50980C6}" type="presParOf" srcId="{E6666E39-C66E-4676-9FDF-8A9C6D3FB410}" destId="{AE2678A2-5294-4999-8019-2A9979BF187D}" srcOrd="0" destOrd="0" presId="urn:microsoft.com/office/officeart/2005/8/layout/orgChart1"/>
    <dgm:cxn modelId="{3973D30C-CCB8-4C40-99E7-9F3F4A8C1D46}" type="presParOf" srcId="{E6666E39-C66E-4676-9FDF-8A9C6D3FB410}" destId="{DB5733B0-426E-4F34-8A32-D18FCF7D0784}" srcOrd="1" destOrd="0" presId="urn:microsoft.com/office/officeart/2005/8/layout/orgChart1"/>
    <dgm:cxn modelId="{5C24F480-D22E-437D-93C4-B09921886BC2}" type="presParOf" srcId="{EB171BBE-B789-4533-8041-1DD710AD8A30}" destId="{FC40A7A3-4616-4B9C-B6EB-26620DAFF38D}" srcOrd="1" destOrd="0" presId="urn:microsoft.com/office/officeart/2005/8/layout/orgChart1"/>
    <dgm:cxn modelId="{76ADDFBD-6990-4EAD-B68F-411FD5304ECA}" type="presParOf" srcId="{EB171BBE-B789-4533-8041-1DD710AD8A30}" destId="{FA68E424-A7E7-486E-A064-E23CAA3DC084}" srcOrd="2" destOrd="0" presId="urn:microsoft.com/office/officeart/2005/8/layout/orgChart1"/>
    <dgm:cxn modelId="{EB8C802F-CBC3-4288-A8BD-394C71E0A398}" type="presParOf" srcId="{9D24236C-716A-4F46-B573-F54747113959}" destId="{13F8161A-E3C1-4CAD-9FA4-10295AEDB24E}" srcOrd="16" destOrd="0" presId="urn:microsoft.com/office/officeart/2005/8/layout/orgChart1"/>
    <dgm:cxn modelId="{9C74E39F-9EA3-4334-A787-447384901062}" type="presParOf" srcId="{9D24236C-716A-4F46-B573-F54747113959}" destId="{78267677-0E90-4102-856D-0DDE0ECCD078}" srcOrd="17" destOrd="0" presId="urn:microsoft.com/office/officeart/2005/8/layout/orgChart1"/>
    <dgm:cxn modelId="{7F46696F-89A7-482A-AD92-0A87E1D1527E}" type="presParOf" srcId="{78267677-0E90-4102-856D-0DDE0ECCD078}" destId="{0ACE39FF-A0DD-4898-BD67-2094BA709878}" srcOrd="0" destOrd="0" presId="urn:microsoft.com/office/officeart/2005/8/layout/orgChart1"/>
    <dgm:cxn modelId="{DBD10384-50F2-4FAE-AB1C-EB0A97E0A00E}" type="presParOf" srcId="{0ACE39FF-A0DD-4898-BD67-2094BA709878}" destId="{2BFFCB8A-652B-4FDE-BA99-93F7AB49C870}" srcOrd="0" destOrd="0" presId="urn:microsoft.com/office/officeart/2005/8/layout/orgChart1"/>
    <dgm:cxn modelId="{3D86BED0-1C61-415F-B73E-3F00AB259AF0}" type="presParOf" srcId="{0ACE39FF-A0DD-4898-BD67-2094BA709878}" destId="{0DE18BC6-0700-4B4B-B9D5-AD7193B1806C}" srcOrd="1" destOrd="0" presId="urn:microsoft.com/office/officeart/2005/8/layout/orgChart1"/>
    <dgm:cxn modelId="{FBEF9D63-9990-440D-949B-BFB0EAA32463}" type="presParOf" srcId="{78267677-0E90-4102-856D-0DDE0ECCD078}" destId="{B9136847-8925-4D4E-A692-CB169B68879B}" srcOrd="1" destOrd="0" presId="urn:microsoft.com/office/officeart/2005/8/layout/orgChart1"/>
    <dgm:cxn modelId="{3F82724B-146C-4850-8732-677D89FEAA07}" type="presParOf" srcId="{78267677-0E90-4102-856D-0DDE0ECCD078}" destId="{B7D5D6FC-BC04-49CD-A4DB-BAD2C6E18BAE}" srcOrd="2" destOrd="0" presId="urn:microsoft.com/office/officeart/2005/8/layout/orgChart1"/>
    <dgm:cxn modelId="{7D206885-459D-4811-8FCA-CC204AD7108B}" type="presParOf" srcId="{9D24236C-716A-4F46-B573-F54747113959}" destId="{180C7400-F71C-4F31-BFC8-ED4B09F90959}" srcOrd="18" destOrd="0" presId="urn:microsoft.com/office/officeart/2005/8/layout/orgChart1"/>
    <dgm:cxn modelId="{7440473F-5FEF-427B-86CC-44A87080BD29}" type="presParOf" srcId="{9D24236C-716A-4F46-B573-F54747113959}" destId="{B71779D6-21FF-4537-8B3D-AE5DF8D5D47F}" srcOrd="19" destOrd="0" presId="urn:microsoft.com/office/officeart/2005/8/layout/orgChart1"/>
    <dgm:cxn modelId="{D741EF6E-1A95-4EAC-8A88-AD0532843FC6}" type="presParOf" srcId="{B71779D6-21FF-4537-8B3D-AE5DF8D5D47F}" destId="{7164CF5B-7CE9-47DE-A76C-D4934F629D19}" srcOrd="0" destOrd="0" presId="urn:microsoft.com/office/officeart/2005/8/layout/orgChart1"/>
    <dgm:cxn modelId="{42903F35-7B25-4C64-B7B7-11933DABC8A8}" type="presParOf" srcId="{7164CF5B-7CE9-47DE-A76C-D4934F629D19}" destId="{3031D790-4CFA-4B9B-BD4C-BEC8CE40D632}" srcOrd="0" destOrd="0" presId="urn:microsoft.com/office/officeart/2005/8/layout/orgChart1"/>
    <dgm:cxn modelId="{9703A612-8BD1-446A-AF9B-125F82A7FE97}" type="presParOf" srcId="{7164CF5B-7CE9-47DE-A76C-D4934F629D19}" destId="{268869C2-DED1-44DC-AED0-5325BBC6AF72}" srcOrd="1" destOrd="0" presId="urn:microsoft.com/office/officeart/2005/8/layout/orgChart1"/>
    <dgm:cxn modelId="{D3BB3755-EF98-44E0-AFAC-6981C12DF443}" type="presParOf" srcId="{B71779D6-21FF-4537-8B3D-AE5DF8D5D47F}" destId="{9010CA76-8104-4A90-8F31-E03BA4574614}" srcOrd="1" destOrd="0" presId="urn:microsoft.com/office/officeart/2005/8/layout/orgChart1"/>
    <dgm:cxn modelId="{78BF0703-44B6-49E2-8CB5-8B3B6C75FD38}" type="presParOf" srcId="{B71779D6-21FF-4537-8B3D-AE5DF8D5D47F}" destId="{20AA0051-9ABE-41E0-8906-3DFEB11C4221}" srcOrd="2" destOrd="0" presId="urn:microsoft.com/office/officeart/2005/8/layout/orgChart1"/>
    <dgm:cxn modelId="{D96D24D2-7BF4-467F-B7AB-44469713A652}" type="presParOf" srcId="{9D24236C-716A-4F46-B573-F54747113959}" destId="{670348F3-A4D4-4613-B42E-3F0937D944EA}" srcOrd="20" destOrd="0" presId="urn:microsoft.com/office/officeart/2005/8/layout/orgChart1"/>
    <dgm:cxn modelId="{444D2320-E1EB-4B89-A15E-AFD9F84AECAA}" type="presParOf" srcId="{9D24236C-716A-4F46-B573-F54747113959}" destId="{92D6113D-AFBB-4BB4-AC8F-06B7E994A28A}" srcOrd="21" destOrd="0" presId="urn:microsoft.com/office/officeart/2005/8/layout/orgChart1"/>
    <dgm:cxn modelId="{0484B78E-EAD6-487B-A34C-F0F671A31318}" type="presParOf" srcId="{92D6113D-AFBB-4BB4-AC8F-06B7E994A28A}" destId="{8FE4FE11-58D8-4C64-9808-367143498019}" srcOrd="0" destOrd="0" presId="urn:microsoft.com/office/officeart/2005/8/layout/orgChart1"/>
    <dgm:cxn modelId="{04037E0C-5888-4677-9603-D07EDF6AF0CB}" type="presParOf" srcId="{8FE4FE11-58D8-4C64-9808-367143498019}" destId="{13A68E4B-A724-4CDC-AE98-A4A127A53BCE}" srcOrd="0" destOrd="0" presId="urn:microsoft.com/office/officeart/2005/8/layout/orgChart1"/>
    <dgm:cxn modelId="{F6E79B3B-FA63-4A60-B248-F9BDA3FE3E9E}" type="presParOf" srcId="{8FE4FE11-58D8-4C64-9808-367143498019}" destId="{F65230E0-F734-487E-A8FC-810BDE3C84B6}" srcOrd="1" destOrd="0" presId="urn:microsoft.com/office/officeart/2005/8/layout/orgChart1"/>
    <dgm:cxn modelId="{B3FEC0A6-AE77-402D-BC34-C87F512DE40B}" type="presParOf" srcId="{92D6113D-AFBB-4BB4-AC8F-06B7E994A28A}" destId="{5BDCF71A-F225-4BA7-8BB2-2C212E3F2C7B}" srcOrd="1" destOrd="0" presId="urn:microsoft.com/office/officeart/2005/8/layout/orgChart1"/>
    <dgm:cxn modelId="{AB200393-C9C4-4FDF-935D-C2E8E650F601}" type="presParOf" srcId="{92D6113D-AFBB-4BB4-AC8F-06B7E994A28A}" destId="{19F36416-80F9-47B1-BDFA-1796986021DF}" srcOrd="2" destOrd="0" presId="urn:microsoft.com/office/officeart/2005/8/layout/orgChart1"/>
    <dgm:cxn modelId="{E22F41EF-E20B-4777-97FD-DD49DDF3FF6F}" type="presParOf" srcId="{18EAF6B7-1589-480B-8F62-1BB473E656D1}" destId="{3D4F86A6-7FBB-4A45-80E8-40BD137CC974}" srcOrd="2" destOrd="0" presId="urn:microsoft.com/office/officeart/2005/8/layout/orgChart1"/>
    <dgm:cxn modelId="{3091BA8E-72E2-425C-AF03-3A5E62ADC5AB}" type="presParOf" srcId="{558DCD70-1FA0-4404-BDC5-17260127F400}" destId="{7027A6D7-F573-4420-B865-F045DDC11347}"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80DF31-1865-438A-8A76-2A2AF480CDB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02D2DB4-DADC-4E69-AC4A-9252A35D8541}">
      <dgm:prSet phldrT="[Text]" custT="1"/>
      <dgm:spPr>
        <a:solidFill>
          <a:srgbClr val="C22135"/>
        </a:solidFill>
      </dgm:spPr>
      <dgm:t>
        <a:bodyPr/>
        <a:lstStyle/>
        <a:p>
          <a:r>
            <a:rPr lang="en-US" sz="2000" b="1" dirty="0">
              <a:latin typeface="Arial" panose="020B0604020202020204" pitchFamily="34" charset="0"/>
              <a:cs typeface="Arial" panose="020B0604020202020204" pitchFamily="34" charset="0"/>
            </a:rPr>
            <a:t>Adopt current standards for high stakes certification.</a:t>
          </a:r>
        </a:p>
      </dgm:t>
    </dgm:pt>
    <dgm:pt modelId="{E442531C-4BC7-498B-B445-5D45CB453A36}" type="sibTrans" cxnId="{9094521C-1EE9-4C1C-B923-622EC14763E7}">
      <dgm:prSet/>
      <dgm:spPr/>
      <dgm:t>
        <a:bodyPr/>
        <a:lstStyle/>
        <a:p>
          <a:endParaRPr lang="en-US"/>
        </a:p>
      </dgm:t>
    </dgm:pt>
    <dgm:pt modelId="{F4DFB072-6DBE-4A63-AF57-55418D0DF01A}" type="parTrans" cxnId="{9094521C-1EE9-4C1C-B923-622EC14763E7}">
      <dgm:prSet/>
      <dgm:spPr/>
      <dgm:t>
        <a:bodyPr/>
        <a:lstStyle/>
        <a:p>
          <a:endParaRPr lang="en-US"/>
        </a:p>
      </dgm:t>
    </dgm:pt>
    <dgm:pt modelId="{1DC285B2-281D-4165-93B9-77653A6C21DC}">
      <dgm:prSet phldrT="[Text]" custT="1"/>
      <dgm:spPr>
        <a:solidFill>
          <a:srgbClr val="333333"/>
        </a:solidFill>
      </dgm:spPr>
      <dgm:t>
        <a:bodyPr/>
        <a:lstStyle/>
        <a:p>
          <a:r>
            <a:rPr lang="en-US" sz="2000" b="1" dirty="0">
              <a:latin typeface="Arial" panose="020B0604020202020204" pitchFamily="34" charset="0"/>
              <a:cs typeface="Arial" panose="020B0604020202020204" pitchFamily="34" charset="0"/>
            </a:rPr>
            <a:t>Ensure continued validity and defensibility of the program.</a:t>
          </a:r>
        </a:p>
      </dgm:t>
    </dgm:pt>
    <dgm:pt modelId="{16F677F4-C14E-48A2-B721-FBD5D386FF09}" type="parTrans" cxnId="{33A5420E-4032-434B-A087-FFAF40660EB0}">
      <dgm:prSet/>
      <dgm:spPr/>
      <dgm:t>
        <a:bodyPr/>
        <a:lstStyle/>
        <a:p>
          <a:endParaRPr lang="en-US"/>
        </a:p>
      </dgm:t>
    </dgm:pt>
    <dgm:pt modelId="{024D22E6-FDEA-417F-8223-81152B28F16E}" type="sibTrans" cxnId="{33A5420E-4032-434B-A087-FFAF40660EB0}">
      <dgm:prSet/>
      <dgm:spPr/>
      <dgm:t>
        <a:bodyPr/>
        <a:lstStyle/>
        <a:p>
          <a:endParaRPr lang="en-US"/>
        </a:p>
      </dgm:t>
    </dgm:pt>
    <dgm:pt modelId="{8F466BC1-D8A6-4C40-ABF0-EB8C56DAFE13}">
      <dgm:prSet phldrT="[Text]" custT="1"/>
      <dgm:spPr>
        <a:solidFill>
          <a:srgbClr val="CDA788"/>
        </a:solidFill>
      </dgm:spPr>
      <dgm:t>
        <a:bodyPr/>
        <a:lstStyle/>
        <a:p>
          <a:r>
            <a:rPr lang="en-US" sz="2000" b="1" dirty="0">
              <a:solidFill>
                <a:srgbClr val="333333"/>
              </a:solidFill>
              <a:latin typeface="Arial" panose="020B0604020202020204" pitchFamily="34" charset="0"/>
              <a:cs typeface="Arial" panose="020B0604020202020204" pitchFamily="34" charset="0"/>
            </a:rPr>
            <a:t>Include input from wider group of Diplomates.</a:t>
          </a:r>
        </a:p>
      </dgm:t>
    </dgm:pt>
    <dgm:pt modelId="{EA973314-C076-4E59-9E06-71D71DCEC85B}" type="parTrans" cxnId="{4349CCB5-9456-4219-8E96-40217B392D1F}">
      <dgm:prSet/>
      <dgm:spPr/>
      <dgm:t>
        <a:bodyPr/>
        <a:lstStyle/>
        <a:p>
          <a:endParaRPr lang="en-US"/>
        </a:p>
      </dgm:t>
    </dgm:pt>
    <dgm:pt modelId="{C6939D2F-50A0-4C3E-AC28-6FB62E72B51B}" type="sibTrans" cxnId="{4349CCB5-9456-4219-8E96-40217B392D1F}">
      <dgm:prSet/>
      <dgm:spPr/>
      <dgm:t>
        <a:bodyPr/>
        <a:lstStyle/>
        <a:p>
          <a:endParaRPr lang="en-US"/>
        </a:p>
      </dgm:t>
    </dgm:pt>
    <dgm:pt modelId="{DE9CB58A-5B18-460A-861B-ED3A49498E4E}">
      <dgm:prSet phldrT="[Text]" custT="1"/>
      <dgm:spPr>
        <a:solidFill>
          <a:srgbClr val="C22135"/>
        </a:solidFill>
      </dgm:spPr>
      <dgm:t>
        <a:bodyPr/>
        <a:lstStyle/>
        <a:p>
          <a:r>
            <a:rPr lang="en-US" sz="2000" b="1" dirty="0">
              <a:latin typeface="Arial" panose="020B0604020202020204" pitchFamily="34" charset="0"/>
              <a:cs typeface="Arial" panose="020B0604020202020204" pitchFamily="34" charset="0"/>
            </a:rPr>
            <a:t>Prevent drift from established blueprint.</a:t>
          </a:r>
        </a:p>
      </dgm:t>
    </dgm:pt>
    <dgm:pt modelId="{0842B2B8-F71B-4DF8-AAB7-7ECBCE1C078E}" type="parTrans" cxnId="{C44A2C73-BA71-46B5-A40A-8CAF21C85300}">
      <dgm:prSet/>
      <dgm:spPr/>
      <dgm:t>
        <a:bodyPr/>
        <a:lstStyle/>
        <a:p>
          <a:endParaRPr lang="en-US"/>
        </a:p>
      </dgm:t>
    </dgm:pt>
    <dgm:pt modelId="{6AE944D9-C146-4E05-96B5-327C7F25E0D4}" type="sibTrans" cxnId="{C44A2C73-BA71-46B5-A40A-8CAF21C85300}">
      <dgm:prSet/>
      <dgm:spPr/>
      <dgm:t>
        <a:bodyPr/>
        <a:lstStyle/>
        <a:p>
          <a:endParaRPr lang="en-US"/>
        </a:p>
      </dgm:t>
    </dgm:pt>
    <dgm:pt modelId="{88A95DB5-D659-4AA0-A32C-35479A2C1BA7}">
      <dgm:prSet phldrT="[Text]" custT="1"/>
      <dgm:spPr>
        <a:solidFill>
          <a:srgbClr val="333333"/>
        </a:solidFill>
      </dgm:spPr>
      <dgm:t>
        <a:bodyPr/>
        <a:lstStyle/>
        <a:p>
          <a:r>
            <a:rPr lang="en-US" sz="1800" b="1" dirty="0">
              <a:latin typeface="Arial" panose="020B0604020202020204" pitchFamily="34" charset="0"/>
              <a:cs typeface="Arial" panose="020B0604020202020204" pitchFamily="34" charset="0"/>
            </a:rPr>
            <a:t>Ensure continued recognition by the American Board of Veterinary Specialties (ABVS). </a:t>
          </a:r>
        </a:p>
      </dgm:t>
    </dgm:pt>
    <dgm:pt modelId="{23BEB2C1-5280-4089-9E02-73C956B8143D}" type="parTrans" cxnId="{60082F4A-F80B-4D6A-8F09-60FF404246F5}">
      <dgm:prSet/>
      <dgm:spPr/>
      <dgm:t>
        <a:bodyPr/>
        <a:lstStyle/>
        <a:p>
          <a:endParaRPr lang="en-US"/>
        </a:p>
      </dgm:t>
    </dgm:pt>
    <dgm:pt modelId="{BBC6BA6D-ACCE-4958-A0DB-E3FF7C9030D4}" type="sibTrans" cxnId="{60082F4A-F80B-4D6A-8F09-60FF404246F5}">
      <dgm:prSet/>
      <dgm:spPr/>
      <dgm:t>
        <a:bodyPr/>
        <a:lstStyle/>
        <a:p>
          <a:endParaRPr lang="en-US"/>
        </a:p>
      </dgm:t>
    </dgm:pt>
    <dgm:pt modelId="{0377BE08-41F5-4853-BD6A-7B616AAD2E96}">
      <dgm:prSet phldrT="[Text]" custT="1"/>
      <dgm:spPr>
        <a:solidFill>
          <a:srgbClr val="CDA788"/>
        </a:solidFill>
      </dgm:spPr>
      <dgm:t>
        <a:bodyPr/>
        <a:lstStyle/>
        <a:p>
          <a:r>
            <a:rPr lang="en-US" sz="2000" b="1" dirty="0">
              <a:solidFill>
                <a:srgbClr val="333333"/>
              </a:solidFill>
              <a:latin typeface="Arial" panose="020B0604020202020204" pitchFamily="34" charset="0"/>
              <a:cs typeface="Arial" panose="020B0604020202020204" pitchFamily="34" charset="0"/>
            </a:rPr>
            <a:t>Improve the Candidate experience.</a:t>
          </a:r>
        </a:p>
      </dgm:t>
    </dgm:pt>
    <dgm:pt modelId="{0BA4205B-5AA4-4322-A84D-805CA14DDD56}" type="parTrans" cxnId="{337EE49B-37D4-46DE-B55E-364D392D8196}">
      <dgm:prSet/>
      <dgm:spPr/>
      <dgm:t>
        <a:bodyPr/>
        <a:lstStyle/>
        <a:p>
          <a:endParaRPr lang="en-US"/>
        </a:p>
      </dgm:t>
    </dgm:pt>
    <dgm:pt modelId="{F25ACE36-75FF-4B57-9862-B988AC0DA5D3}" type="sibTrans" cxnId="{337EE49B-37D4-46DE-B55E-364D392D8196}">
      <dgm:prSet/>
      <dgm:spPr/>
      <dgm:t>
        <a:bodyPr/>
        <a:lstStyle/>
        <a:p>
          <a:endParaRPr lang="en-US"/>
        </a:p>
      </dgm:t>
    </dgm:pt>
    <dgm:pt modelId="{AF9970F0-C3A0-487E-B107-8CF2493506F7}" type="pres">
      <dgm:prSet presAssocID="{7780DF31-1865-438A-8A76-2A2AF480CDBE}" presName="linear" presStyleCnt="0">
        <dgm:presLayoutVars>
          <dgm:dir/>
          <dgm:animLvl val="lvl"/>
          <dgm:resizeHandles val="exact"/>
        </dgm:presLayoutVars>
      </dgm:prSet>
      <dgm:spPr/>
    </dgm:pt>
    <dgm:pt modelId="{F64CDD8A-5BB8-4358-A6FE-286CE87985F8}" type="pres">
      <dgm:prSet presAssocID="{D02D2DB4-DADC-4E69-AC4A-9252A35D8541}" presName="parentLin" presStyleCnt="0"/>
      <dgm:spPr/>
    </dgm:pt>
    <dgm:pt modelId="{05F30579-AE4A-4F43-B511-CF22D27DF965}" type="pres">
      <dgm:prSet presAssocID="{D02D2DB4-DADC-4E69-AC4A-9252A35D8541}" presName="parentLeftMargin" presStyleLbl="node1" presStyleIdx="0" presStyleCnt="6"/>
      <dgm:spPr/>
    </dgm:pt>
    <dgm:pt modelId="{3B5FB810-69AF-4DAB-906E-42C221BC4C19}" type="pres">
      <dgm:prSet presAssocID="{D02D2DB4-DADC-4E69-AC4A-9252A35D8541}" presName="parentText" presStyleLbl="node1" presStyleIdx="0" presStyleCnt="6" custScaleX="183315" custScaleY="214359">
        <dgm:presLayoutVars>
          <dgm:chMax val="0"/>
          <dgm:bulletEnabled val="1"/>
        </dgm:presLayoutVars>
      </dgm:prSet>
      <dgm:spPr/>
    </dgm:pt>
    <dgm:pt modelId="{97A689BD-C87F-4566-93AE-EBA8159F3D6E}" type="pres">
      <dgm:prSet presAssocID="{D02D2DB4-DADC-4E69-AC4A-9252A35D8541}" presName="negativeSpace" presStyleCnt="0"/>
      <dgm:spPr/>
    </dgm:pt>
    <dgm:pt modelId="{241ABD37-6276-4E1F-A4CC-A3EAB70EFB28}" type="pres">
      <dgm:prSet presAssocID="{D02D2DB4-DADC-4E69-AC4A-9252A35D8541}" presName="childText" presStyleLbl="conFgAcc1" presStyleIdx="0" presStyleCnt="6">
        <dgm:presLayoutVars>
          <dgm:bulletEnabled val="1"/>
        </dgm:presLayoutVars>
      </dgm:prSet>
      <dgm:spPr>
        <a:ln>
          <a:solidFill>
            <a:schemeClr val="bg2">
              <a:lumMod val="90000"/>
            </a:schemeClr>
          </a:solidFill>
        </a:ln>
      </dgm:spPr>
    </dgm:pt>
    <dgm:pt modelId="{BBDF1ABC-C024-49F5-9A13-D51CD040EE37}" type="pres">
      <dgm:prSet presAssocID="{E442531C-4BC7-498B-B445-5D45CB453A36}" presName="spaceBetweenRectangles" presStyleCnt="0"/>
      <dgm:spPr/>
    </dgm:pt>
    <dgm:pt modelId="{C97B53BA-D405-42DD-B13F-5AB4782632A3}" type="pres">
      <dgm:prSet presAssocID="{1DC285B2-281D-4165-93B9-77653A6C21DC}" presName="parentLin" presStyleCnt="0"/>
      <dgm:spPr/>
    </dgm:pt>
    <dgm:pt modelId="{D5EBC556-7DB0-4E08-B14D-5EFEA5CB0D39}" type="pres">
      <dgm:prSet presAssocID="{1DC285B2-281D-4165-93B9-77653A6C21DC}" presName="parentLeftMargin" presStyleLbl="node1" presStyleIdx="0" presStyleCnt="6"/>
      <dgm:spPr/>
    </dgm:pt>
    <dgm:pt modelId="{4689C2AC-DCA6-4A2F-9E53-37EAF434B7B1}" type="pres">
      <dgm:prSet presAssocID="{1DC285B2-281D-4165-93B9-77653A6C21DC}" presName="parentText" presStyleLbl="node1" presStyleIdx="1" presStyleCnt="6" custScaleX="174774" custScaleY="194872">
        <dgm:presLayoutVars>
          <dgm:chMax val="0"/>
          <dgm:bulletEnabled val="1"/>
        </dgm:presLayoutVars>
      </dgm:prSet>
      <dgm:spPr/>
    </dgm:pt>
    <dgm:pt modelId="{5EB103C4-3EB7-47CA-A548-FCF5EFF7000A}" type="pres">
      <dgm:prSet presAssocID="{1DC285B2-281D-4165-93B9-77653A6C21DC}" presName="negativeSpace" presStyleCnt="0"/>
      <dgm:spPr/>
    </dgm:pt>
    <dgm:pt modelId="{DFF23B38-1B2C-4884-9216-B471A5D418EC}" type="pres">
      <dgm:prSet presAssocID="{1DC285B2-281D-4165-93B9-77653A6C21DC}" presName="childText" presStyleLbl="conFgAcc1" presStyleIdx="1" presStyleCnt="6">
        <dgm:presLayoutVars>
          <dgm:bulletEnabled val="1"/>
        </dgm:presLayoutVars>
      </dgm:prSet>
      <dgm:spPr>
        <a:ln>
          <a:solidFill>
            <a:schemeClr val="bg2">
              <a:lumMod val="90000"/>
            </a:schemeClr>
          </a:solidFill>
        </a:ln>
      </dgm:spPr>
    </dgm:pt>
    <dgm:pt modelId="{1F2C6C0E-13D4-4244-9063-A2A1CF2876FB}" type="pres">
      <dgm:prSet presAssocID="{024D22E6-FDEA-417F-8223-81152B28F16E}" presName="spaceBetweenRectangles" presStyleCnt="0"/>
      <dgm:spPr/>
    </dgm:pt>
    <dgm:pt modelId="{8F380168-A129-4248-A45C-7ED05CE1C54D}" type="pres">
      <dgm:prSet presAssocID="{8F466BC1-D8A6-4C40-ABF0-EB8C56DAFE13}" presName="parentLin" presStyleCnt="0"/>
      <dgm:spPr/>
    </dgm:pt>
    <dgm:pt modelId="{1CEDF3A7-2C8A-469F-944E-74D984958BF5}" type="pres">
      <dgm:prSet presAssocID="{8F466BC1-D8A6-4C40-ABF0-EB8C56DAFE13}" presName="parentLeftMargin" presStyleLbl="node1" presStyleIdx="1" presStyleCnt="6"/>
      <dgm:spPr/>
    </dgm:pt>
    <dgm:pt modelId="{9209FD00-994B-469B-AF55-0E8FD90EF9F3}" type="pres">
      <dgm:prSet presAssocID="{8F466BC1-D8A6-4C40-ABF0-EB8C56DAFE13}" presName="parentText" presStyleLbl="node1" presStyleIdx="2" presStyleCnt="6" custScaleX="174774" custScaleY="194872">
        <dgm:presLayoutVars>
          <dgm:chMax val="0"/>
          <dgm:bulletEnabled val="1"/>
        </dgm:presLayoutVars>
      </dgm:prSet>
      <dgm:spPr/>
    </dgm:pt>
    <dgm:pt modelId="{59F40FAA-FEE7-42D0-807D-42E145288E7E}" type="pres">
      <dgm:prSet presAssocID="{8F466BC1-D8A6-4C40-ABF0-EB8C56DAFE13}" presName="negativeSpace" presStyleCnt="0"/>
      <dgm:spPr/>
    </dgm:pt>
    <dgm:pt modelId="{D552969C-38CA-485E-AA62-5FD39B725D57}" type="pres">
      <dgm:prSet presAssocID="{8F466BC1-D8A6-4C40-ABF0-EB8C56DAFE13}" presName="childText" presStyleLbl="conFgAcc1" presStyleIdx="2" presStyleCnt="6">
        <dgm:presLayoutVars>
          <dgm:bulletEnabled val="1"/>
        </dgm:presLayoutVars>
      </dgm:prSet>
      <dgm:spPr>
        <a:ln>
          <a:solidFill>
            <a:schemeClr val="bg2">
              <a:lumMod val="90000"/>
            </a:schemeClr>
          </a:solidFill>
        </a:ln>
      </dgm:spPr>
    </dgm:pt>
    <dgm:pt modelId="{64BAB0E5-4DE1-4380-B9EC-6F0E772331BD}" type="pres">
      <dgm:prSet presAssocID="{C6939D2F-50A0-4C3E-AC28-6FB62E72B51B}" presName="spaceBetweenRectangles" presStyleCnt="0"/>
      <dgm:spPr/>
    </dgm:pt>
    <dgm:pt modelId="{7FA7D6DB-4F92-44DB-B0FE-1064411D8F73}" type="pres">
      <dgm:prSet presAssocID="{DE9CB58A-5B18-460A-861B-ED3A49498E4E}" presName="parentLin" presStyleCnt="0"/>
      <dgm:spPr/>
    </dgm:pt>
    <dgm:pt modelId="{2CD7A864-BAA1-433D-8A4F-65566A994A77}" type="pres">
      <dgm:prSet presAssocID="{DE9CB58A-5B18-460A-861B-ED3A49498E4E}" presName="parentLeftMargin" presStyleLbl="node1" presStyleIdx="2" presStyleCnt="6"/>
      <dgm:spPr/>
    </dgm:pt>
    <dgm:pt modelId="{1E7ABD73-CAD1-4704-8939-BE57B2E21AB1}" type="pres">
      <dgm:prSet presAssocID="{DE9CB58A-5B18-460A-861B-ED3A49498E4E}" presName="parentText" presStyleLbl="node1" presStyleIdx="3" presStyleCnt="6" custScaleX="174774" custScaleY="194872">
        <dgm:presLayoutVars>
          <dgm:chMax val="0"/>
          <dgm:bulletEnabled val="1"/>
        </dgm:presLayoutVars>
      </dgm:prSet>
      <dgm:spPr/>
    </dgm:pt>
    <dgm:pt modelId="{D09921FA-078F-4A3E-8111-28B3014EFE36}" type="pres">
      <dgm:prSet presAssocID="{DE9CB58A-5B18-460A-861B-ED3A49498E4E}" presName="negativeSpace" presStyleCnt="0"/>
      <dgm:spPr/>
    </dgm:pt>
    <dgm:pt modelId="{F55F5466-34C6-454B-AB71-94C276B31F71}" type="pres">
      <dgm:prSet presAssocID="{DE9CB58A-5B18-460A-861B-ED3A49498E4E}" presName="childText" presStyleLbl="conFgAcc1" presStyleIdx="3" presStyleCnt="6">
        <dgm:presLayoutVars>
          <dgm:bulletEnabled val="1"/>
        </dgm:presLayoutVars>
      </dgm:prSet>
      <dgm:spPr>
        <a:ln>
          <a:solidFill>
            <a:schemeClr val="bg2">
              <a:lumMod val="90000"/>
            </a:schemeClr>
          </a:solidFill>
        </a:ln>
      </dgm:spPr>
    </dgm:pt>
    <dgm:pt modelId="{4A5E46C5-530A-4851-B5F5-5D4A7A8A395D}" type="pres">
      <dgm:prSet presAssocID="{6AE944D9-C146-4E05-96B5-327C7F25E0D4}" presName="spaceBetweenRectangles" presStyleCnt="0"/>
      <dgm:spPr/>
    </dgm:pt>
    <dgm:pt modelId="{AFF96DF7-C1C6-4999-8CFC-3F171FFDBE02}" type="pres">
      <dgm:prSet presAssocID="{88A95DB5-D659-4AA0-A32C-35479A2C1BA7}" presName="parentLin" presStyleCnt="0"/>
      <dgm:spPr/>
    </dgm:pt>
    <dgm:pt modelId="{6EE7CBDB-E62B-432F-8608-DCED9B7C2711}" type="pres">
      <dgm:prSet presAssocID="{88A95DB5-D659-4AA0-A32C-35479A2C1BA7}" presName="parentLeftMargin" presStyleLbl="node1" presStyleIdx="3" presStyleCnt="6"/>
      <dgm:spPr/>
    </dgm:pt>
    <dgm:pt modelId="{672AADED-F12A-4CE2-B8E8-BF03B637C044}" type="pres">
      <dgm:prSet presAssocID="{88A95DB5-D659-4AA0-A32C-35479A2C1BA7}" presName="parentText" presStyleLbl="node1" presStyleIdx="4" presStyleCnt="6" custScaleX="181947" custScaleY="194872">
        <dgm:presLayoutVars>
          <dgm:chMax val="0"/>
          <dgm:bulletEnabled val="1"/>
        </dgm:presLayoutVars>
      </dgm:prSet>
      <dgm:spPr/>
    </dgm:pt>
    <dgm:pt modelId="{9F0466A2-CFD2-49F8-B529-F8D32EA18CF0}" type="pres">
      <dgm:prSet presAssocID="{88A95DB5-D659-4AA0-A32C-35479A2C1BA7}" presName="negativeSpace" presStyleCnt="0"/>
      <dgm:spPr/>
    </dgm:pt>
    <dgm:pt modelId="{307912A6-CE7B-4C30-850E-55E1CD1671BA}" type="pres">
      <dgm:prSet presAssocID="{88A95DB5-D659-4AA0-A32C-35479A2C1BA7}" presName="childText" presStyleLbl="conFgAcc1" presStyleIdx="4" presStyleCnt="6">
        <dgm:presLayoutVars>
          <dgm:bulletEnabled val="1"/>
        </dgm:presLayoutVars>
      </dgm:prSet>
      <dgm:spPr>
        <a:ln>
          <a:solidFill>
            <a:schemeClr val="bg2">
              <a:lumMod val="90000"/>
            </a:schemeClr>
          </a:solidFill>
        </a:ln>
      </dgm:spPr>
    </dgm:pt>
    <dgm:pt modelId="{F1B02382-0D24-4A63-A91B-3FEFE7029289}" type="pres">
      <dgm:prSet presAssocID="{BBC6BA6D-ACCE-4958-A0DB-E3FF7C9030D4}" presName="spaceBetweenRectangles" presStyleCnt="0"/>
      <dgm:spPr/>
    </dgm:pt>
    <dgm:pt modelId="{DB3B8CEB-A82F-415F-83F1-6161101628C6}" type="pres">
      <dgm:prSet presAssocID="{0377BE08-41F5-4853-BD6A-7B616AAD2E96}" presName="parentLin" presStyleCnt="0"/>
      <dgm:spPr/>
    </dgm:pt>
    <dgm:pt modelId="{8FE42178-9431-499C-9E89-374F10CFEA3F}" type="pres">
      <dgm:prSet presAssocID="{0377BE08-41F5-4853-BD6A-7B616AAD2E96}" presName="parentLeftMargin" presStyleLbl="node1" presStyleIdx="4" presStyleCnt="6"/>
      <dgm:spPr/>
    </dgm:pt>
    <dgm:pt modelId="{5419CACE-6EEA-4ACE-940B-ABBD591FC28A}" type="pres">
      <dgm:prSet presAssocID="{0377BE08-41F5-4853-BD6A-7B616AAD2E96}" presName="parentText" presStyleLbl="node1" presStyleIdx="5" presStyleCnt="6" custScaleX="174774" custScaleY="194872">
        <dgm:presLayoutVars>
          <dgm:chMax val="0"/>
          <dgm:bulletEnabled val="1"/>
        </dgm:presLayoutVars>
      </dgm:prSet>
      <dgm:spPr/>
    </dgm:pt>
    <dgm:pt modelId="{EBD67092-AB38-4453-9398-45513BB8C95C}" type="pres">
      <dgm:prSet presAssocID="{0377BE08-41F5-4853-BD6A-7B616AAD2E96}" presName="negativeSpace" presStyleCnt="0"/>
      <dgm:spPr/>
    </dgm:pt>
    <dgm:pt modelId="{02A57D66-8DED-4374-AB36-9BCCA8EDE12A}" type="pres">
      <dgm:prSet presAssocID="{0377BE08-41F5-4853-BD6A-7B616AAD2E96}" presName="childText" presStyleLbl="conFgAcc1" presStyleIdx="5" presStyleCnt="6">
        <dgm:presLayoutVars>
          <dgm:bulletEnabled val="1"/>
        </dgm:presLayoutVars>
      </dgm:prSet>
      <dgm:spPr>
        <a:ln>
          <a:solidFill>
            <a:schemeClr val="bg2">
              <a:lumMod val="90000"/>
            </a:schemeClr>
          </a:solidFill>
        </a:ln>
      </dgm:spPr>
    </dgm:pt>
  </dgm:ptLst>
  <dgm:cxnLst>
    <dgm:cxn modelId="{33A5420E-4032-434B-A087-FFAF40660EB0}" srcId="{7780DF31-1865-438A-8A76-2A2AF480CDBE}" destId="{1DC285B2-281D-4165-93B9-77653A6C21DC}" srcOrd="1" destOrd="0" parTransId="{16F677F4-C14E-48A2-B721-FBD5D386FF09}" sibTransId="{024D22E6-FDEA-417F-8223-81152B28F16E}"/>
    <dgm:cxn modelId="{E80DFB17-91AD-438C-B25C-F3FC6ED0DD30}" type="presOf" srcId="{88A95DB5-D659-4AA0-A32C-35479A2C1BA7}" destId="{672AADED-F12A-4CE2-B8E8-BF03B637C044}" srcOrd="1" destOrd="0" presId="urn:microsoft.com/office/officeart/2005/8/layout/list1"/>
    <dgm:cxn modelId="{C459A318-673B-4E7E-9F54-1C9D4F406913}" type="presOf" srcId="{0377BE08-41F5-4853-BD6A-7B616AAD2E96}" destId="{5419CACE-6EEA-4ACE-940B-ABBD591FC28A}" srcOrd="1" destOrd="0" presId="urn:microsoft.com/office/officeart/2005/8/layout/list1"/>
    <dgm:cxn modelId="{9094521C-1EE9-4C1C-B923-622EC14763E7}" srcId="{7780DF31-1865-438A-8A76-2A2AF480CDBE}" destId="{D02D2DB4-DADC-4E69-AC4A-9252A35D8541}" srcOrd="0" destOrd="0" parTransId="{F4DFB072-6DBE-4A63-AF57-55418D0DF01A}" sibTransId="{E442531C-4BC7-498B-B445-5D45CB453A36}"/>
    <dgm:cxn modelId="{DE7DD221-5538-49FD-9042-C6050382008D}" type="presOf" srcId="{1DC285B2-281D-4165-93B9-77653A6C21DC}" destId="{D5EBC556-7DB0-4E08-B14D-5EFEA5CB0D39}" srcOrd="0" destOrd="0" presId="urn:microsoft.com/office/officeart/2005/8/layout/list1"/>
    <dgm:cxn modelId="{EFE5E42B-39A6-438E-9AE4-0E86E89164D3}" type="presOf" srcId="{1DC285B2-281D-4165-93B9-77653A6C21DC}" destId="{4689C2AC-DCA6-4A2F-9E53-37EAF434B7B1}" srcOrd="1" destOrd="0" presId="urn:microsoft.com/office/officeart/2005/8/layout/list1"/>
    <dgm:cxn modelId="{60082F4A-F80B-4D6A-8F09-60FF404246F5}" srcId="{7780DF31-1865-438A-8A76-2A2AF480CDBE}" destId="{88A95DB5-D659-4AA0-A32C-35479A2C1BA7}" srcOrd="4" destOrd="0" parTransId="{23BEB2C1-5280-4089-9E02-73C956B8143D}" sibTransId="{BBC6BA6D-ACCE-4958-A0DB-E3FF7C9030D4}"/>
    <dgm:cxn modelId="{E8579161-D6AC-485B-A658-73EA517C615D}" type="presOf" srcId="{DE9CB58A-5B18-460A-861B-ED3A49498E4E}" destId="{2CD7A864-BAA1-433D-8A4F-65566A994A77}" srcOrd="0" destOrd="0" presId="urn:microsoft.com/office/officeart/2005/8/layout/list1"/>
    <dgm:cxn modelId="{3D810968-42F5-472C-9033-8FB0B9AC493B}" type="presOf" srcId="{D02D2DB4-DADC-4E69-AC4A-9252A35D8541}" destId="{3B5FB810-69AF-4DAB-906E-42C221BC4C19}" srcOrd="1" destOrd="0" presId="urn:microsoft.com/office/officeart/2005/8/layout/list1"/>
    <dgm:cxn modelId="{C44A2C73-BA71-46B5-A40A-8CAF21C85300}" srcId="{7780DF31-1865-438A-8A76-2A2AF480CDBE}" destId="{DE9CB58A-5B18-460A-861B-ED3A49498E4E}" srcOrd="3" destOrd="0" parTransId="{0842B2B8-F71B-4DF8-AAB7-7ECBCE1C078E}" sibTransId="{6AE944D9-C146-4E05-96B5-327C7F25E0D4}"/>
    <dgm:cxn modelId="{3506B37D-FE17-4BFD-9B38-6D91A9AD15F4}" type="presOf" srcId="{8F466BC1-D8A6-4C40-ABF0-EB8C56DAFE13}" destId="{1CEDF3A7-2C8A-469F-944E-74D984958BF5}" srcOrd="0" destOrd="0" presId="urn:microsoft.com/office/officeart/2005/8/layout/list1"/>
    <dgm:cxn modelId="{BE420180-87AF-44FC-81FC-1261D99283EC}" type="presOf" srcId="{7780DF31-1865-438A-8A76-2A2AF480CDBE}" destId="{AF9970F0-C3A0-487E-B107-8CF2493506F7}" srcOrd="0" destOrd="0" presId="urn:microsoft.com/office/officeart/2005/8/layout/list1"/>
    <dgm:cxn modelId="{E3CB7783-57B4-4F12-B504-7DB83CA29B22}" type="presOf" srcId="{DE9CB58A-5B18-460A-861B-ED3A49498E4E}" destId="{1E7ABD73-CAD1-4704-8939-BE57B2E21AB1}" srcOrd="1" destOrd="0" presId="urn:microsoft.com/office/officeart/2005/8/layout/list1"/>
    <dgm:cxn modelId="{2CD2DE8F-46CB-446A-B49F-E3A361CE21BD}" type="presOf" srcId="{8F466BC1-D8A6-4C40-ABF0-EB8C56DAFE13}" destId="{9209FD00-994B-469B-AF55-0E8FD90EF9F3}" srcOrd="1" destOrd="0" presId="urn:microsoft.com/office/officeart/2005/8/layout/list1"/>
    <dgm:cxn modelId="{337EE49B-37D4-46DE-B55E-364D392D8196}" srcId="{7780DF31-1865-438A-8A76-2A2AF480CDBE}" destId="{0377BE08-41F5-4853-BD6A-7B616AAD2E96}" srcOrd="5" destOrd="0" parTransId="{0BA4205B-5AA4-4322-A84D-805CA14DDD56}" sibTransId="{F25ACE36-75FF-4B57-9862-B988AC0DA5D3}"/>
    <dgm:cxn modelId="{4349CCB5-9456-4219-8E96-40217B392D1F}" srcId="{7780DF31-1865-438A-8A76-2A2AF480CDBE}" destId="{8F466BC1-D8A6-4C40-ABF0-EB8C56DAFE13}" srcOrd="2" destOrd="0" parTransId="{EA973314-C076-4E59-9E06-71D71DCEC85B}" sibTransId="{C6939D2F-50A0-4C3E-AC28-6FB62E72B51B}"/>
    <dgm:cxn modelId="{A6AE35C1-15B9-4EEA-AD98-ED0F7207A151}" type="presOf" srcId="{0377BE08-41F5-4853-BD6A-7B616AAD2E96}" destId="{8FE42178-9431-499C-9E89-374F10CFEA3F}" srcOrd="0" destOrd="0" presId="urn:microsoft.com/office/officeart/2005/8/layout/list1"/>
    <dgm:cxn modelId="{5B52E7C3-CC28-4D5C-AFB2-728A780046D2}" type="presOf" srcId="{D02D2DB4-DADC-4E69-AC4A-9252A35D8541}" destId="{05F30579-AE4A-4F43-B511-CF22D27DF965}" srcOrd="0" destOrd="0" presId="urn:microsoft.com/office/officeart/2005/8/layout/list1"/>
    <dgm:cxn modelId="{F2BBAED9-29C0-4BE1-9E96-C29C12B928C4}" type="presOf" srcId="{88A95DB5-D659-4AA0-A32C-35479A2C1BA7}" destId="{6EE7CBDB-E62B-432F-8608-DCED9B7C2711}" srcOrd="0" destOrd="0" presId="urn:microsoft.com/office/officeart/2005/8/layout/list1"/>
    <dgm:cxn modelId="{0225D5C5-82C3-4718-9E05-94BF45EBB26F}" type="presParOf" srcId="{AF9970F0-C3A0-487E-B107-8CF2493506F7}" destId="{F64CDD8A-5BB8-4358-A6FE-286CE87985F8}" srcOrd="0" destOrd="0" presId="urn:microsoft.com/office/officeart/2005/8/layout/list1"/>
    <dgm:cxn modelId="{AB9523D5-FA8C-46D8-B863-B4BD167D5601}" type="presParOf" srcId="{F64CDD8A-5BB8-4358-A6FE-286CE87985F8}" destId="{05F30579-AE4A-4F43-B511-CF22D27DF965}" srcOrd="0" destOrd="0" presId="urn:microsoft.com/office/officeart/2005/8/layout/list1"/>
    <dgm:cxn modelId="{8F0D4B57-3D7A-4C9A-ABCE-F22CF0BB18E8}" type="presParOf" srcId="{F64CDD8A-5BB8-4358-A6FE-286CE87985F8}" destId="{3B5FB810-69AF-4DAB-906E-42C221BC4C19}" srcOrd="1" destOrd="0" presId="urn:microsoft.com/office/officeart/2005/8/layout/list1"/>
    <dgm:cxn modelId="{49F32AF5-C80D-4C62-993A-D1E92AE363DE}" type="presParOf" srcId="{AF9970F0-C3A0-487E-B107-8CF2493506F7}" destId="{97A689BD-C87F-4566-93AE-EBA8159F3D6E}" srcOrd="1" destOrd="0" presId="urn:microsoft.com/office/officeart/2005/8/layout/list1"/>
    <dgm:cxn modelId="{23AD80BE-84A1-4F36-975F-EA7CB63FB901}" type="presParOf" srcId="{AF9970F0-C3A0-487E-B107-8CF2493506F7}" destId="{241ABD37-6276-4E1F-A4CC-A3EAB70EFB28}" srcOrd="2" destOrd="0" presId="urn:microsoft.com/office/officeart/2005/8/layout/list1"/>
    <dgm:cxn modelId="{608A4BED-3C1A-4E4C-9AB0-9FA9BB6745CA}" type="presParOf" srcId="{AF9970F0-C3A0-487E-B107-8CF2493506F7}" destId="{BBDF1ABC-C024-49F5-9A13-D51CD040EE37}" srcOrd="3" destOrd="0" presId="urn:microsoft.com/office/officeart/2005/8/layout/list1"/>
    <dgm:cxn modelId="{398D7F7A-6591-4DBE-B0D3-0B4D0E124C69}" type="presParOf" srcId="{AF9970F0-C3A0-487E-B107-8CF2493506F7}" destId="{C97B53BA-D405-42DD-B13F-5AB4782632A3}" srcOrd="4" destOrd="0" presId="urn:microsoft.com/office/officeart/2005/8/layout/list1"/>
    <dgm:cxn modelId="{DA1A4DF2-5FF2-4650-8EC6-480CC3229A26}" type="presParOf" srcId="{C97B53BA-D405-42DD-B13F-5AB4782632A3}" destId="{D5EBC556-7DB0-4E08-B14D-5EFEA5CB0D39}" srcOrd="0" destOrd="0" presId="urn:microsoft.com/office/officeart/2005/8/layout/list1"/>
    <dgm:cxn modelId="{347B084A-3536-4F22-843B-8BC150D218AD}" type="presParOf" srcId="{C97B53BA-D405-42DD-B13F-5AB4782632A3}" destId="{4689C2AC-DCA6-4A2F-9E53-37EAF434B7B1}" srcOrd="1" destOrd="0" presId="urn:microsoft.com/office/officeart/2005/8/layout/list1"/>
    <dgm:cxn modelId="{44D150F5-CD66-4E0F-8D45-741BFD9ADCAB}" type="presParOf" srcId="{AF9970F0-C3A0-487E-B107-8CF2493506F7}" destId="{5EB103C4-3EB7-47CA-A548-FCF5EFF7000A}" srcOrd="5" destOrd="0" presId="urn:microsoft.com/office/officeart/2005/8/layout/list1"/>
    <dgm:cxn modelId="{1DBB52C2-54BC-4FB7-AF00-BCABD277B53C}" type="presParOf" srcId="{AF9970F0-C3A0-487E-B107-8CF2493506F7}" destId="{DFF23B38-1B2C-4884-9216-B471A5D418EC}" srcOrd="6" destOrd="0" presId="urn:microsoft.com/office/officeart/2005/8/layout/list1"/>
    <dgm:cxn modelId="{51BAD161-8BE1-471B-9154-6A34C873CAFF}" type="presParOf" srcId="{AF9970F0-C3A0-487E-B107-8CF2493506F7}" destId="{1F2C6C0E-13D4-4244-9063-A2A1CF2876FB}" srcOrd="7" destOrd="0" presId="urn:microsoft.com/office/officeart/2005/8/layout/list1"/>
    <dgm:cxn modelId="{95CE43A3-48CA-464A-B6CB-1C022DA483EC}" type="presParOf" srcId="{AF9970F0-C3A0-487E-B107-8CF2493506F7}" destId="{8F380168-A129-4248-A45C-7ED05CE1C54D}" srcOrd="8" destOrd="0" presId="urn:microsoft.com/office/officeart/2005/8/layout/list1"/>
    <dgm:cxn modelId="{E461649A-1819-4BDC-8317-0F11E68050FF}" type="presParOf" srcId="{8F380168-A129-4248-A45C-7ED05CE1C54D}" destId="{1CEDF3A7-2C8A-469F-944E-74D984958BF5}" srcOrd="0" destOrd="0" presId="urn:microsoft.com/office/officeart/2005/8/layout/list1"/>
    <dgm:cxn modelId="{44FC6E9D-95CD-4F65-968D-3A220D3DAE9E}" type="presParOf" srcId="{8F380168-A129-4248-A45C-7ED05CE1C54D}" destId="{9209FD00-994B-469B-AF55-0E8FD90EF9F3}" srcOrd="1" destOrd="0" presId="urn:microsoft.com/office/officeart/2005/8/layout/list1"/>
    <dgm:cxn modelId="{F1CD3338-71A5-4ED5-A955-19FC861CF976}" type="presParOf" srcId="{AF9970F0-C3A0-487E-B107-8CF2493506F7}" destId="{59F40FAA-FEE7-42D0-807D-42E145288E7E}" srcOrd="9" destOrd="0" presId="urn:microsoft.com/office/officeart/2005/8/layout/list1"/>
    <dgm:cxn modelId="{2C6E4233-06E9-4D5F-A2FD-8358F6876D56}" type="presParOf" srcId="{AF9970F0-C3A0-487E-B107-8CF2493506F7}" destId="{D552969C-38CA-485E-AA62-5FD39B725D57}" srcOrd="10" destOrd="0" presId="urn:microsoft.com/office/officeart/2005/8/layout/list1"/>
    <dgm:cxn modelId="{D62089B1-881A-433E-8F41-DB2142E1CC99}" type="presParOf" srcId="{AF9970F0-C3A0-487E-B107-8CF2493506F7}" destId="{64BAB0E5-4DE1-4380-B9EC-6F0E772331BD}" srcOrd="11" destOrd="0" presId="urn:microsoft.com/office/officeart/2005/8/layout/list1"/>
    <dgm:cxn modelId="{47F77176-117C-4A07-869E-B1B2935F03D3}" type="presParOf" srcId="{AF9970F0-C3A0-487E-B107-8CF2493506F7}" destId="{7FA7D6DB-4F92-44DB-B0FE-1064411D8F73}" srcOrd="12" destOrd="0" presId="urn:microsoft.com/office/officeart/2005/8/layout/list1"/>
    <dgm:cxn modelId="{1D98F1AD-6937-4F6B-B268-6C763EFF9AB6}" type="presParOf" srcId="{7FA7D6DB-4F92-44DB-B0FE-1064411D8F73}" destId="{2CD7A864-BAA1-433D-8A4F-65566A994A77}" srcOrd="0" destOrd="0" presId="urn:microsoft.com/office/officeart/2005/8/layout/list1"/>
    <dgm:cxn modelId="{F6CF73A9-F90F-4524-8140-36B15102739E}" type="presParOf" srcId="{7FA7D6DB-4F92-44DB-B0FE-1064411D8F73}" destId="{1E7ABD73-CAD1-4704-8939-BE57B2E21AB1}" srcOrd="1" destOrd="0" presId="urn:microsoft.com/office/officeart/2005/8/layout/list1"/>
    <dgm:cxn modelId="{3E5633A0-BCBA-4609-9A23-85A9E6D1EA46}" type="presParOf" srcId="{AF9970F0-C3A0-487E-B107-8CF2493506F7}" destId="{D09921FA-078F-4A3E-8111-28B3014EFE36}" srcOrd="13" destOrd="0" presId="urn:microsoft.com/office/officeart/2005/8/layout/list1"/>
    <dgm:cxn modelId="{10E01B09-F0C8-4642-AD30-23E329AFFF90}" type="presParOf" srcId="{AF9970F0-C3A0-487E-B107-8CF2493506F7}" destId="{F55F5466-34C6-454B-AB71-94C276B31F71}" srcOrd="14" destOrd="0" presId="urn:microsoft.com/office/officeart/2005/8/layout/list1"/>
    <dgm:cxn modelId="{389D8074-0FFA-4DBC-9393-6A2B7F681A22}" type="presParOf" srcId="{AF9970F0-C3A0-487E-B107-8CF2493506F7}" destId="{4A5E46C5-530A-4851-B5F5-5D4A7A8A395D}" srcOrd="15" destOrd="0" presId="urn:microsoft.com/office/officeart/2005/8/layout/list1"/>
    <dgm:cxn modelId="{CF06684E-AA8E-4960-82C2-1AF5F8BA58F2}" type="presParOf" srcId="{AF9970F0-C3A0-487E-B107-8CF2493506F7}" destId="{AFF96DF7-C1C6-4999-8CFC-3F171FFDBE02}" srcOrd="16" destOrd="0" presId="urn:microsoft.com/office/officeart/2005/8/layout/list1"/>
    <dgm:cxn modelId="{BDBF6597-5A89-4FEE-A2FC-5222CB7E7454}" type="presParOf" srcId="{AFF96DF7-C1C6-4999-8CFC-3F171FFDBE02}" destId="{6EE7CBDB-E62B-432F-8608-DCED9B7C2711}" srcOrd="0" destOrd="0" presId="urn:microsoft.com/office/officeart/2005/8/layout/list1"/>
    <dgm:cxn modelId="{C527BEAA-E2A5-4667-BE98-4D49476CFDDB}" type="presParOf" srcId="{AFF96DF7-C1C6-4999-8CFC-3F171FFDBE02}" destId="{672AADED-F12A-4CE2-B8E8-BF03B637C044}" srcOrd="1" destOrd="0" presId="urn:microsoft.com/office/officeart/2005/8/layout/list1"/>
    <dgm:cxn modelId="{552960CA-9C49-4591-AC8B-3B78AD810089}" type="presParOf" srcId="{AF9970F0-C3A0-487E-B107-8CF2493506F7}" destId="{9F0466A2-CFD2-49F8-B529-F8D32EA18CF0}" srcOrd="17" destOrd="0" presId="urn:microsoft.com/office/officeart/2005/8/layout/list1"/>
    <dgm:cxn modelId="{F083BAA1-143A-44F0-9D82-80E44F470DBC}" type="presParOf" srcId="{AF9970F0-C3A0-487E-B107-8CF2493506F7}" destId="{307912A6-CE7B-4C30-850E-55E1CD1671BA}" srcOrd="18" destOrd="0" presId="urn:microsoft.com/office/officeart/2005/8/layout/list1"/>
    <dgm:cxn modelId="{3614A060-4DBD-4AD4-8944-20C164FA5443}" type="presParOf" srcId="{AF9970F0-C3A0-487E-B107-8CF2493506F7}" destId="{F1B02382-0D24-4A63-A91B-3FEFE7029289}" srcOrd="19" destOrd="0" presId="urn:microsoft.com/office/officeart/2005/8/layout/list1"/>
    <dgm:cxn modelId="{113BFAED-F492-4FAB-8415-6E8806CB2606}" type="presParOf" srcId="{AF9970F0-C3A0-487E-B107-8CF2493506F7}" destId="{DB3B8CEB-A82F-415F-83F1-6161101628C6}" srcOrd="20" destOrd="0" presId="urn:microsoft.com/office/officeart/2005/8/layout/list1"/>
    <dgm:cxn modelId="{6AFD3679-84E0-4010-A4F3-108C796B4FFC}" type="presParOf" srcId="{DB3B8CEB-A82F-415F-83F1-6161101628C6}" destId="{8FE42178-9431-499C-9E89-374F10CFEA3F}" srcOrd="0" destOrd="0" presId="urn:microsoft.com/office/officeart/2005/8/layout/list1"/>
    <dgm:cxn modelId="{84EBFCE2-50D9-42A0-9D49-D7D8DFBCAC13}" type="presParOf" srcId="{DB3B8CEB-A82F-415F-83F1-6161101628C6}" destId="{5419CACE-6EEA-4ACE-940B-ABBD591FC28A}" srcOrd="1" destOrd="0" presId="urn:microsoft.com/office/officeart/2005/8/layout/list1"/>
    <dgm:cxn modelId="{FFFCBF12-8DAA-438E-B0FD-4CFD46C88B75}" type="presParOf" srcId="{AF9970F0-C3A0-487E-B107-8CF2493506F7}" destId="{EBD67092-AB38-4453-9398-45513BB8C95C}" srcOrd="21" destOrd="0" presId="urn:microsoft.com/office/officeart/2005/8/layout/list1"/>
    <dgm:cxn modelId="{EF0B8C19-7D4C-4F39-AA64-E5AB0152E53A}" type="presParOf" srcId="{AF9970F0-C3A0-487E-B107-8CF2493506F7}" destId="{02A57D66-8DED-4374-AB36-9BCCA8EDE12A}"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372EF85-C6DE-4229-92AD-B6A33A76356E}" type="doc">
      <dgm:prSet loTypeId="urn:microsoft.com/office/officeart/2005/8/layout/process1" loCatId="process" qsTypeId="urn:microsoft.com/office/officeart/2005/8/quickstyle/simple1" qsCatId="simple" csTypeId="urn:microsoft.com/office/officeart/2005/8/colors/accent1_2" csCatId="accent1" phldr="1"/>
      <dgm:spPr/>
    </dgm:pt>
    <dgm:pt modelId="{4D2E249F-DD25-42E0-9FA2-406CA3AA0FF7}">
      <dgm:prSet phldrT="[Text]" custT="1"/>
      <dgm:spPr>
        <a:solidFill>
          <a:srgbClr val="333333"/>
        </a:solidFill>
      </dgm:spPr>
      <dgm:t>
        <a:bodyPr anchor="t"/>
        <a:lstStyle/>
        <a:p>
          <a:pPr>
            <a:buNone/>
          </a:pPr>
          <a:br>
            <a:rPr lang="en-US" sz="2400" b="1" dirty="0">
              <a:effectLst/>
              <a:latin typeface="Arial" panose="020B0604020202020204" pitchFamily="34" charset="0"/>
              <a:cs typeface="Arial" panose="020B0604020202020204" pitchFamily="34" charset="0"/>
            </a:rPr>
          </a:br>
          <a:r>
            <a:rPr lang="en-US" sz="2800" b="1" dirty="0">
              <a:effectLst/>
              <a:latin typeface="Arial" panose="020B0604020202020204" pitchFamily="34" charset="0"/>
              <a:cs typeface="Arial" panose="020B0604020202020204" pitchFamily="34" charset="0"/>
            </a:rPr>
            <a:t>Past</a:t>
          </a:r>
          <a:endParaRPr lang="en-US" sz="2400" b="1" dirty="0">
            <a:effectLst/>
            <a:latin typeface="Arial" panose="020B0604020202020204" pitchFamily="34" charset="0"/>
            <a:cs typeface="Arial" panose="020B0604020202020204" pitchFamily="34" charset="0"/>
          </a:endParaRPr>
        </a:p>
        <a:p>
          <a:pPr>
            <a:buNone/>
          </a:pPr>
          <a:r>
            <a:rPr lang="en-US" sz="2400" dirty="0">
              <a:effectLst/>
              <a:latin typeface="Arial" panose="020B0604020202020204" pitchFamily="34" charset="0"/>
              <a:cs typeface="Arial" panose="020B0604020202020204" pitchFamily="34" charset="0"/>
            </a:rPr>
            <a:t>Cut-scores have been determined using a variety of methods:</a:t>
          </a:r>
        </a:p>
        <a:p>
          <a:r>
            <a:rPr lang="en-US" sz="2400" dirty="0" err="1">
              <a:effectLst/>
              <a:latin typeface="Arial" panose="020B0604020202020204" pitchFamily="34" charset="0"/>
              <a:cs typeface="Arial" panose="020B0604020202020204" pitchFamily="34" charset="0"/>
            </a:rPr>
            <a:t>Angoff</a:t>
          </a:r>
          <a:r>
            <a:rPr lang="en-US" sz="2400" dirty="0">
              <a:effectLst/>
              <a:latin typeface="Arial" panose="020B0604020202020204" pitchFamily="34" charset="0"/>
              <a:cs typeface="Arial" panose="020B0604020202020204" pitchFamily="34" charset="0"/>
            </a:rPr>
            <a:t> / Modified </a:t>
          </a:r>
          <a:r>
            <a:rPr lang="en-US" sz="2400" dirty="0" err="1">
              <a:effectLst/>
              <a:latin typeface="Arial" panose="020B0604020202020204" pitchFamily="34" charset="0"/>
              <a:cs typeface="Arial" panose="020B0604020202020204" pitchFamily="34" charset="0"/>
            </a:rPr>
            <a:t>Angoff</a:t>
          </a:r>
          <a:r>
            <a:rPr lang="en-US" sz="2400" dirty="0">
              <a:latin typeface="Arial" panose="020B0604020202020204" pitchFamily="34" charset="0"/>
              <a:cs typeface="Arial" panose="020B0604020202020204" pitchFamily="34" charset="0"/>
            </a:rPr>
            <a:t> / Equating</a:t>
          </a:r>
          <a:endParaRPr lang="en-US" sz="2400" dirty="0">
            <a:effectLst/>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S</a:t>
          </a:r>
          <a:r>
            <a:rPr lang="en-US" sz="2400" dirty="0">
              <a:effectLst/>
              <a:latin typeface="Arial" panose="020B0604020202020204" pitchFamily="34" charset="0"/>
              <a:cs typeface="Arial" panose="020B0604020202020204" pitchFamily="34" charset="0"/>
            </a:rPr>
            <a:t>et passing score. </a:t>
          </a:r>
          <a:endParaRPr lang="en-US" sz="2800" dirty="0">
            <a:latin typeface="Arial" panose="020B0604020202020204" pitchFamily="34" charset="0"/>
            <a:cs typeface="Arial" panose="020B0604020202020204" pitchFamily="34" charset="0"/>
          </a:endParaRPr>
        </a:p>
      </dgm:t>
    </dgm:pt>
    <dgm:pt modelId="{717D92E4-3053-480C-B87D-31653C14B6F0}" type="parTrans" cxnId="{EE0D9082-A0D0-4F4D-9BAA-C271BC797555}">
      <dgm:prSet/>
      <dgm:spPr/>
      <dgm:t>
        <a:bodyPr/>
        <a:lstStyle/>
        <a:p>
          <a:endParaRPr lang="en-US"/>
        </a:p>
      </dgm:t>
    </dgm:pt>
    <dgm:pt modelId="{50F117AA-24F6-43F6-8C4B-4E6B5135C187}" type="sibTrans" cxnId="{EE0D9082-A0D0-4F4D-9BAA-C271BC797555}">
      <dgm:prSet/>
      <dgm:spPr>
        <a:solidFill>
          <a:schemeClr val="bg2">
            <a:lumMod val="90000"/>
          </a:schemeClr>
        </a:solidFill>
      </dgm:spPr>
      <dgm:t>
        <a:bodyPr/>
        <a:lstStyle/>
        <a:p>
          <a:endParaRPr lang="en-US"/>
        </a:p>
      </dgm:t>
    </dgm:pt>
    <dgm:pt modelId="{28C0F7AD-7CCC-4A23-85F8-6E7F3E9FB716}">
      <dgm:prSet custT="1"/>
      <dgm:spPr>
        <a:solidFill>
          <a:srgbClr val="C22135"/>
        </a:solidFill>
      </dgm:spPr>
      <dgm:t>
        <a:bodyPr anchor="t"/>
        <a:lstStyle/>
        <a:p>
          <a:pPr algn="ctr"/>
          <a:br>
            <a:rPr lang="en-US" sz="2800" b="1">
              <a:effectLst/>
              <a:latin typeface="Arial" panose="020B0604020202020204" pitchFamily="34" charset="0"/>
              <a:cs typeface="Arial" panose="020B0604020202020204" pitchFamily="34" charset="0"/>
            </a:rPr>
          </a:br>
          <a:r>
            <a:rPr lang="en-US" sz="2800" b="1">
              <a:effectLst/>
              <a:latin typeface="Arial" panose="020B0604020202020204" pitchFamily="34" charset="0"/>
              <a:cs typeface="Arial" panose="020B0604020202020204" pitchFamily="34" charset="0"/>
            </a:rPr>
            <a:t>2024 Exam</a:t>
          </a:r>
          <a:endParaRPr lang="en-US" sz="2000" dirty="0">
            <a:effectLst/>
            <a:latin typeface="Arial" panose="020B0604020202020204" pitchFamily="34" charset="0"/>
            <a:cs typeface="Arial" panose="020B0604020202020204" pitchFamily="34" charset="0"/>
          </a:endParaRPr>
        </a:p>
        <a:p>
          <a:pPr algn="ctr"/>
          <a:r>
            <a:rPr lang="en-US" sz="2400" dirty="0">
              <a:latin typeface="Arial" panose="020B0604020202020204" pitchFamily="34" charset="0"/>
              <a:cs typeface="Arial" panose="020B0604020202020204" pitchFamily="34" charset="0"/>
            </a:rPr>
            <a:t>C</a:t>
          </a:r>
          <a:r>
            <a:rPr lang="en-US" sz="2400" dirty="0">
              <a:effectLst/>
              <a:latin typeface="Arial" panose="020B0604020202020204" pitchFamily="34" charset="0"/>
              <a:cs typeface="Arial" panose="020B0604020202020204" pitchFamily="34" charset="0"/>
            </a:rPr>
            <a:t>ut scores are determined for all exams via standard setting using the modified </a:t>
          </a:r>
          <a:r>
            <a:rPr lang="en-US" sz="2400" dirty="0" err="1">
              <a:latin typeface="Arial" panose="020B0604020202020204" pitchFamily="34" charset="0"/>
              <a:cs typeface="Arial" panose="020B0604020202020204" pitchFamily="34" charset="0"/>
            </a:rPr>
            <a:t>A</a:t>
          </a:r>
          <a:r>
            <a:rPr lang="en-US" sz="2400" dirty="0" err="1">
              <a:effectLst/>
              <a:latin typeface="Arial" panose="020B0604020202020204" pitchFamily="34" charset="0"/>
              <a:cs typeface="Arial" panose="020B0604020202020204" pitchFamily="34" charset="0"/>
            </a:rPr>
            <a:t>ngoff</a:t>
          </a:r>
          <a:r>
            <a:rPr lang="en-US" sz="2400" dirty="0">
              <a:effectLst/>
              <a:latin typeface="Arial" panose="020B0604020202020204" pitchFamily="34" charset="0"/>
              <a:cs typeface="Arial" panose="020B0604020202020204" pitchFamily="34" charset="0"/>
            </a:rPr>
            <a:t> method.</a:t>
          </a:r>
        </a:p>
        <a:p>
          <a:pPr algn="ctr"/>
          <a:r>
            <a:rPr lang="en-US" sz="2400" dirty="0">
              <a:latin typeface="Arial" panose="020B0604020202020204" pitchFamily="34" charset="0"/>
              <a:cs typeface="Arial" panose="020B0604020202020204" pitchFamily="34" charset="0"/>
            </a:rPr>
            <a:t>Involves selected group of volunteer diplomates; training and facilitated sessions</a:t>
          </a:r>
          <a:r>
            <a:rPr lang="en-US" sz="2800" dirty="0">
              <a:effectLst/>
              <a:latin typeface="Arial" panose="020B0604020202020204" pitchFamily="34" charset="0"/>
              <a:cs typeface="Arial" panose="020B0604020202020204" pitchFamily="34" charset="0"/>
            </a:rPr>
            <a:t>.</a:t>
          </a:r>
        </a:p>
      </dgm:t>
    </dgm:pt>
    <dgm:pt modelId="{F9F05B2A-BC9A-42DF-BFBC-F7097E4B4A02}" type="sibTrans" cxnId="{ED928F5F-A195-40D7-B49C-7DBBAD75B684}">
      <dgm:prSet/>
      <dgm:spPr>
        <a:solidFill>
          <a:schemeClr val="bg2">
            <a:lumMod val="90000"/>
          </a:schemeClr>
        </a:solidFill>
      </dgm:spPr>
      <dgm:t>
        <a:bodyPr/>
        <a:lstStyle/>
        <a:p>
          <a:endParaRPr lang="en-US"/>
        </a:p>
      </dgm:t>
    </dgm:pt>
    <dgm:pt modelId="{F45DB4B1-2D04-462C-A1EE-8A9BBC510C5F}" type="parTrans" cxnId="{ED928F5F-A195-40D7-B49C-7DBBAD75B684}">
      <dgm:prSet/>
      <dgm:spPr/>
      <dgm:t>
        <a:bodyPr/>
        <a:lstStyle/>
        <a:p>
          <a:endParaRPr lang="en-US"/>
        </a:p>
      </dgm:t>
    </dgm:pt>
    <dgm:pt modelId="{831F0D2D-07FD-400C-9E06-9E40BCAAC99E}" type="pres">
      <dgm:prSet presAssocID="{0372EF85-C6DE-4229-92AD-B6A33A76356E}" presName="Name0" presStyleCnt="0">
        <dgm:presLayoutVars>
          <dgm:dir/>
          <dgm:resizeHandles val="exact"/>
        </dgm:presLayoutVars>
      </dgm:prSet>
      <dgm:spPr/>
    </dgm:pt>
    <dgm:pt modelId="{1826518C-A469-4D9C-A113-EEBEB029CD5B}" type="pres">
      <dgm:prSet presAssocID="{4D2E249F-DD25-42E0-9FA2-406CA3AA0FF7}" presName="node" presStyleLbl="node1" presStyleIdx="0" presStyleCnt="2" custScaleX="274044" custScaleY="630868">
        <dgm:presLayoutVars>
          <dgm:bulletEnabled val="1"/>
        </dgm:presLayoutVars>
      </dgm:prSet>
      <dgm:spPr/>
    </dgm:pt>
    <dgm:pt modelId="{92D7620F-FD9A-4FE4-8B72-6B2055941ED2}" type="pres">
      <dgm:prSet presAssocID="{50F117AA-24F6-43F6-8C4B-4E6B5135C187}" presName="sibTrans" presStyleLbl="sibTrans2D1" presStyleIdx="0" presStyleCnt="1" custScaleX="121000" custScaleY="121000"/>
      <dgm:spPr/>
    </dgm:pt>
    <dgm:pt modelId="{98D7C17E-CA4B-4F96-8C24-90A7DE153FA3}" type="pres">
      <dgm:prSet presAssocID="{50F117AA-24F6-43F6-8C4B-4E6B5135C187}" presName="connectorText" presStyleLbl="sibTrans2D1" presStyleIdx="0" presStyleCnt="1"/>
      <dgm:spPr/>
    </dgm:pt>
    <dgm:pt modelId="{1AECDBC9-08E8-4DDD-A152-AE546D5597B2}" type="pres">
      <dgm:prSet presAssocID="{28C0F7AD-7CCC-4A23-85F8-6E7F3E9FB716}" presName="node" presStyleLbl="node1" presStyleIdx="1" presStyleCnt="2" custScaleX="274044" custScaleY="630868">
        <dgm:presLayoutVars>
          <dgm:bulletEnabled val="1"/>
        </dgm:presLayoutVars>
      </dgm:prSet>
      <dgm:spPr/>
    </dgm:pt>
  </dgm:ptLst>
  <dgm:cxnLst>
    <dgm:cxn modelId="{7C2C2A11-8232-4EDE-BF2B-381053EC57BE}" type="presOf" srcId="{4D2E249F-DD25-42E0-9FA2-406CA3AA0FF7}" destId="{1826518C-A469-4D9C-A113-EEBEB029CD5B}" srcOrd="0" destOrd="0" presId="urn:microsoft.com/office/officeart/2005/8/layout/process1"/>
    <dgm:cxn modelId="{ED928F5F-A195-40D7-B49C-7DBBAD75B684}" srcId="{0372EF85-C6DE-4229-92AD-B6A33A76356E}" destId="{28C0F7AD-7CCC-4A23-85F8-6E7F3E9FB716}" srcOrd="1" destOrd="0" parTransId="{F45DB4B1-2D04-462C-A1EE-8A9BBC510C5F}" sibTransId="{F9F05B2A-BC9A-42DF-BFBC-F7097E4B4A02}"/>
    <dgm:cxn modelId="{EE0D9082-A0D0-4F4D-9BAA-C271BC797555}" srcId="{0372EF85-C6DE-4229-92AD-B6A33A76356E}" destId="{4D2E249F-DD25-42E0-9FA2-406CA3AA0FF7}" srcOrd="0" destOrd="0" parTransId="{717D92E4-3053-480C-B87D-31653C14B6F0}" sibTransId="{50F117AA-24F6-43F6-8C4B-4E6B5135C187}"/>
    <dgm:cxn modelId="{8BFBAE8E-5234-41C4-AFC2-947904C8992F}" type="presOf" srcId="{0372EF85-C6DE-4229-92AD-B6A33A76356E}" destId="{831F0D2D-07FD-400C-9E06-9E40BCAAC99E}" srcOrd="0" destOrd="0" presId="urn:microsoft.com/office/officeart/2005/8/layout/process1"/>
    <dgm:cxn modelId="{E37DAED4-6233-4BF7-97D3-190DF85C8B61}" type="presOf" srcId="{50F117AA-24F6-43F6-8C4B-4E6B5135C187}" destId="{98D7C17E-CA4B-4F96-8C24-90A7DE153FA3}" srcOrd="1" destOrd="0" presId="urn:microsoft.com/office/officeart/2005/8/layout/process1"/>
    <dgm:cxn modelId="{7F1ACAE5-B26A-45CE-B42D-2ED5E45A93EC}" type="presOf" srcId="{50F117AA-24F6-43F6-8C4B-4E6B5135C187}" destId="{92D7620F-FD9A-4FE4-8B72-6B2055941ED2}" srcOrd="0" destOrd="0" presId="urn:microsoft.com/office/officeart/2005/8/layout/process1"/>
    <dgm:cxn modelId="{B80C8AFC-70CA-4894-8D2D-4AC5BCE57532}" type="presOf" srcId="{28C0F7AD-7CCC-4A23-85F8-6E7F3E9FB716}" destId="{1AECDBC9-08E8-4DDD-A152-AE546D5597B2}" srcOrd="0" destOrd="0" presId="urn:microsoft.com/office/officeart/2005/8/layout/process1"/>
    <dgm:cxn modelId="{80424C25-3B36-48E5-A2CD-33DBAE2B4443}" type="presParOf" srcId="{831F0D2D-07FD-400C-9E06-9E40BCAAC99E}" destId="{1826518C-A469-4D9C-A113-EEBEB029CD5B}" srcOrd="0" destOrd="0" presId="urn:microsoft.com/office/officeart/2005/8/layout/process1"/>
    <dgm:cxn modelId="{A34219C5-7EE9-4EB9-A32E-FB052A558602}" type="presParOf" srcId="{831F0D2D-07FD-400C-9E06-9E40BCAAC99E}" destId="{92D7620F-FD9A-4FE4-8B72-6B2055941ED2}" srcOrd="1" destOrd="0" presId="urn:microsoft.com/office/officeart/2005/8/layout/process1"/>
    <dgm:cxn modelId="{45412D6F-03B8-4687-9E53-C2D12C8EC927}" type="presParOf" srcId="{92D7620F-FD9A-4FE4-8B72-6B2055941ED2}" destId="{98D7C17E-CA4B-4F96-8C24-90A7DE153FA3}" srcOrd="0" destOrd="0" presId="urn:microsoft.com/office/officeart/2005/8/layout/process1"/>
    <dgm:cxn modelId="{2D134312-FC3F-426C-A507-F0C7E563CA55}" type="presParOf" srcId="{831F0D2D-07FD-400C-9E06-9E40BCAAC99E}" destId="{1AECDBC9-08E8-4DDD-A152-AE546D5597B2}"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C7BDFF15-C067-4F90-A531-395CDE7508B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EE3D862-A0D1-4DD1-92E1-66EC12264900}">
      <dgm:prSet phldrT="[Text]" custT="1"/>
      <dgm:spPr>
        <a:solidFill>
          <a:srgbClr val="C22135"/>
        </a:solidFill>
      </dgm:spPr>
      <dgm:t>
        <a:bodyPr/>
        <a:lstStyle/>
        <a:p>
          <a:r>
            <a:rPr lang="en-US" sz="2400" b="1" dirty="0">
              <a:latin typeface="Arial" panose="020B0604020202020204" pitchFamily="34" charset="0"/>
              <a:cs typeface="Arial" panose="020B0604020202020204" pitchFamily="34" charset="0"/>
            </a:rPr>
            <a:t>What: 	</a:t>
          </a:r>
          <a:r>
            <a:rPr lang="en-US" sz="2400" dirty="0">
              <a:latin typeface="Arial" panose="020B0604020202020204" pitchFamily="34" charset="0"/>
              <a:cs typeface="Arial" panose="020B0604020202020204" pitchFamily="34" charset="0"/>
            </a:rPr>
            <a:t>Standardized policy across all exams pertaining to allowable 	references used in item writing</a:t>
          </a:r>
        </a:p>
      </dgm:t>
    </dgm:pt>
    <dgm:pt modelId="{300AEBA6-EF2A-4E6B-8BDD-CFC9B9994017}" type="sibTrans" cxnId="{B6F6C34A-0F28-481E-842B-1808FE337556}">
      <dgm:prSet/>
      <dgm:spPr/>
      <dgm:t>
        <a:bodyPr/>
        <a:lstStyle/>
        <a:p>
          <a:endParaRPr lang="en-US" sz="1600"/>
        </a:p>
      </dgm:t>
    </dgm:pt>
    <dgm:pt modelId="{FEDF9E29-ED65-40B7-8102-B73B20DAF5E3}" type="parTrans" cxnId="{B6F6C34A-0F28-481E-842B-1808FE337556}">
      <dgm:prSet/>
      <dgm:spPr/>
      <dgm:t>
        <a:bodyPr/>
        <a:lstStyle/>
        <a:p>
          <a:endParaRPr lang="en-US" sz="1600"/>
        </a:p>
      </dgm:t>
    </dgm:pt>
    <dgm:pt modelId="{A935040C-CCF7-4AD2-8DB6-E032576D0D9D}">
      <dgm:prSet phldrT="[Text]" custT="1"/>
      <dgm:spPr>
        <a:solidFill>
          <a:srgbClr val="333333"/>
        </a:solidFill>
      </dgm:spPr>
      <dgm:t>
        <a:bodyPr/>
        <a:lstStyle/>
        <a:p>
          <a:r>
            <a:rPr lang="en-US" sz="2400" b="1" dirty="0">
              <a:latin typeface="Arial" panose="020B0604020202020204" pitchFamily="34" charset="0"/>
              <a:cs typeface="Arial" panose="020B0604020202020204" pitchFamily="34" charset="0"/>
            </a:rPr>
            <a:t>Why</a:t>
          </a:r>
          <a:r>
            <a:rPr lang="en-US" sz="3200" b="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Assures exams are current and valid; provides Candidates with an 	appropriate reading list </a:t>
          </a:r>
          <a:endParaRPr lang="en-US" sz="3200" dirty="0">
            <a:latin typeface="Arial" panose="020B0604020202020204" pitchFamily="34" charset="0"/>
            <a:cs typeface="Arial" panose="020B0604020202020204" pitchFamily="34" charset="0"/>
          </a:endParaRPr>
        </a:p>
      </dgm:t>
    </dgm:pt>
    <dgm:pt modelId="{86BB9798-026A-43D3-8D00-E2F782069194}" type="parTrans" cxnId="{4123F1B7-F9C1-4DAB-A021-638DB4AAD82C}">
      <dgm:prSet/>
      <dgm:spPr/>
      <dgm:t>
        <a:bodyPr/>
        <a:lstStyle/>
        <a:p>
          <a:endParaRPr lang="en-US" sz="1600"/>
        </a:p>
      </dgm:t>
    </dgm:pt>
    <dgm:pt modelId="{7FE1906C-5ECD-4CA3-9781-A611B93F600C}" type="sibTrans" cxnId="{4123F1B7-F9C1-4DAB-A021-638DB4AAD82C}">
      <dgm:prSet/>
      <dgm:spPr/>
      <dgm:t>
        <a:bodyPr/>
        <a:lstStyle/>
        <a:p>
          <a:endParaRPr lang="en-US" sz="1600"/>
        </a:p>
      </dgm:t>
    </dgm:pt>
    <dgm:pt modelId="{36C4FC8D-FEA5-4907-80A6-EF640515348B}" type="pres">
      <dgm:prSet presAssocID="{C7BDFF15-C067-4F90-A531-395CDE7508B5}" presName="linear" presStyleCnt="0">
        <dgm:presLayoutVars>
          <dgm:animLvl val="lvl"/>
          <dgm:resizeHandles val="exact"/>
        </dgm:presLayoutVars>
      </dgm:prSet>
      <dgm:spPr/>
    </dgm:pt>
    <dgm:pt modelId="{93F29C80-48C3-4FD3-807E-E2C368049FFE}" type="pres">
      <dgm:prSet presAssocID="{5EE3D862-A0D1-4DD1-92E1-66EC12264900}" presName="parentText" presStyleLbl="node1" presStyleIdx="0" presStyleCnt="2" custLinFactNeighborY="-40812">
        <dgm:presLayoutVars>
          <dgm:chMax val="0"/>
          <dgm:bulletEnabled val="1"/>
        </dgm:presLayoutVars>
      </dgm:prSet>
      <dgm:spPr/>
    </dgm:pt>
    <dgm:pt modelId="{E051975E-425E-4BF3-9EC9-2E7F5CA79036}" type="pres">
      <dgm:prSet presAssocID="{300AEBA6-EF2A-4E6B-8BDD-CFC9B9994017}" presName="spacer" presStyleCnt="0"/>
      <dgm:spPr/>
    </dgm:pt>
    <dgm:pt modelId="{A0BC622E-41C4-4A14-ADC6-FC6187D73CC9}" type="pres">
      <dgm:prSet presAssocID="{A935040C-CCF7-4AD2-8DB6-E032576D0D9D}" presName="parentText" presStyleLbl="node1" presStyleIdx="1" presStyleCnt="2" custLinFactNeighborX="66" custLinFactNeighborY="-80535">
        <dgm:presLayoutVars>
          <dgm:chMax val="0"/>
          <dgm:bulletEnabled val="1"/>
        </dgm:presLayoutVars>
      </dgm:prSet>
      <dgm:spPr/>
    </dgm:pt>
  </dgm:ptLst>
  <dgm:cxnLst>
    <dgm:cxn modelId="{0523000C-B24F-423E-9B0A-35CE408A45C4}" type="presOf" srcId="{5EE3D862-A0D1-4DD1-92E1-66EC12264900}" destId="{93F29C80-48C3-4FD3-807E-E2C368049FFE}" srcOrd="0" destOrd="0" presId="urn:microsoft.com/office/officeart/2005/8/layout/vList2"/>
    <dgm:cxn modelId="{B6F6C34A-0F28-481E-842B-1808FE337556}" srcId="{C7BDFF15-C067-4F90-A531-395CDE7508B5}" destId="{5EE3D862-A0D1-4DD1-92E1-66EC12264900}" srcOrd="0" destOrd="0" parTransId="{FEDF9E29-ED65-40B7-8102-B73B20DAF5E3}" sibTransId="{300AEBA6-EF2A-4E6B-8BDD-CFC9B9994017}"/>
    <dgm:cxn modelId="{EFF14B51-63D5-4E43-A313-4937DAD4E64F}" type="presOf" srcId="{A935040C-CCF7-4AD2-8DB6-E032576D0D9D}" destId="{A0BC622E-41C4-4A14-ADC6-FC6187D73CC9}" srcOrd="0" destOrd="0" presId="urn:microsoft.com/office/officeart/2005/8/layout/vList2"/>
    <dgm:cxn modelId="{4123F1B7-F9C1-4DAB-A021-638DB4AAD82C}" srcId="{C7BDFF15-C067-4F90-A531-395CDE7508B5}" destId="{A935040C-CCF7-4AD2-8DB6-E032576D0D9D}" srcOrd="1" destOrd="0" parTransId="{86BB9798-026A-43D3-8D00-E2F782069194}" sibTransId="{7FE1906C-5ECD-4CA3-9781-A611B93F600C}"/>
    <dgm:cxn modelId="{AC9A05C2-DD06-4D0D-A247-207A2A21E4D3}" type="presOf" srcId="{C7BDFF15-C067-4F90-A531-395CDE7508B5}" destId="{36C4FC8D-FEA5-4907-80A6-EF640515348B}" srcOrd="0" destOrd="0" presId="urn:microsoft.com/office/officeart/2005/8/layout/vList2"/>
    <dgm:cxn modelId="{27501CEA-628B-45C8-9D34-9A44155E9423}" type="presParOf" srcId="{36C4FC8D-FEA5-4907-80A6-EF640515348B}" destId="{93F29C80-48C3-4FD3-807E-E2C368049FFE}" srcOrd="0" destOrd="0" presId="urn:microsoft.com/office/officeart/2005/8/layout/vList2"/>
    <dgm:cxn modelId="{A8F9059D-5853-47BF-98D3-24CD2AB9A225}" type="presParOf" srcId="{36C4FC8D-FEA5-4907-80A6-EF640515348B}" destId="{E051975E-425E-4BF3-9EC9-2E7F5CA79036}" srcOrd="1" destOrd="0" presId="urn:microsoft.com/office/officeart/2005/8/layout/vList2"/>
    <dgm:cxn modelId="{065FCB23-8B94-40C9-8DAE-4B467274EFA8}" type="presParOf" srcId="{36C4FC8D-FEA5-4907-80A6-EF640515348B}" destId="{A0BC622E-41C4-4A14-ADC6-FC6187D73CC9}"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135F607-9519-4093-B108-A450E6954E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FBB28D2-9699-4F5F-B48D-835A67E3F554}">
      <dgm:prSet/>
      <dgm:spPr>
        <a:solidFill>
          <a:srgbClr val="C22135"/>
        </a:solidFill>
      </dgm:spPr>
      <dgm:t>
        <a:bodyPr/>
        <a:lstStyle/>
        <a:p>
          <a:r>
            <a:rPr lang="en-US" b="1" dirty="0">
              <a:latin typeface="Arial" panose="020B0604020202020204" pitchFamily="34" charset="0"/>
              <a:cs typeface="Arial" panose="020B0604020202020204" pitchFamily="34" charset="0"/>
            </a:rPr>
            <a:t>What</a:t>
          </a:r>
          <a:r>
            <a:rPr lang="en-US" dirty="0">
              <a:latin typeface="Arial" panose="020B0604020202020204" pitchFamily="34" charset="0"/>
              <a:cs typeface="Arial" panose="020B0604020202020204" pitchFamily="34" charset="0"/>
            </a:rPr>
            <a:t>: 	The </a:t>
          </a:r>
          <a:r>
            <a:rPr lang="en-US" dirty="0" err="1">
              <a:latin typeface="Arial" panose="020B0604020202020204" pitchFamily="34" charset="0"/>
              <a:cs typeface="Arial" panose="020B0604020202020204" pitchFamily="34" charset="0"/>
            </a:rPr>
            <a:t>AiCVIM</a:t>
          </a:r>
          <a:r>
            <a:rPr lang="en-US" dirty="0">
              <a:latin typeface="Arial" panose="020B0604020202020204" pitchFamily="34" charset="0"/>
              <a:cs typeface="Arial" panose="020B0604020202020204" pitchFamily="34" charset="0"/>
            </a:rPr>
            <a:t> has requested use of our exam content to use to assess their candidates, 	as they don’t currently have the resources or infrastructure to develop an exam. </a:t>
          </a:r>
        </a:p>
      </dgm:t>
    </dgm:pt>
    <dgm:pt modelId="{97168467-C386-47CD-ADAC-276F4F53B905}" type="parTrans" cxnId="{C8388844-FCED-450A-AD0C-91676A54A874}">
      <dgm:prSet/>
      <dgm:spPr/>
      <dgm:t>
        <a:bodyPr/>
        <a:lstStyle/>
        <a:p>
          <a:endParaRPr lang="en-US"/>
        </a:p>
      </dgm:t>
    </dgm:pt>
    <dgm:pt modelId="{98AC96C8-3F09-4ED4-AE27-97858CB45D7C}" type="sibTrans" cxnId="{C8388844-FCED-450A-AD0C-91676A54A874}">
      <dgm:prSet/>
      <dgm:spPr/>
      <dgm:t>
        <a:bodyPr/>
        <a:lstStyle/>
        <a:p>
          <a:endParaRPr lang="en-US"/>
        </a:p>
      </dgm:t>
    </dgm:pt>
    <dgm:pt modelId="{65654EB0-EDD1-4F11-A587-6B93BCDB1068}">
      <dgm:prSet/>
      <dgm:spPr>
        <a:solidFill>
          <a:srgbClr val="333333"/>
        </a:solidFill>
      </dgm:spPr>
      <dgm:t>
        <a:bodyPr/>
        <a:lstStyle/>
        <a:p>
          <a:r>
            <a:rPr lang="en-US" b="1" dirty="0">
              <a:latin typeface="Arial" panose="020B0604020202020204" pitchFamily="34" charset="0"/>
              <a:cs typeface="Arial" panose="020B0604020202020204" pitchFamily="34" charset="0"/>
            </a:rPr>
            <a:t>Why: 	</a:t>
          </a:r>
          <a:r>
            <a:rPr lang="en-US" dirty="0">
              <a:latin typeface="Arial" panose="020B0604020202020204" pitchFamily="34" charset="0"/>
              <a:cs typeface="Arial" panose="020B0604020202020204" pitchFamily="34" charset="0"/>
            </a:rPr>
            <a:t>To support the worldwide growth of veterinary specialty medicine. </a:t>
          </a:r>
        </a:p>
      </dgm:t>
    </dgm:pt>
    <dgm:pt modelId="{17717C78-494F-4424-9244-250EA2D1983A}" type="parTrans" cxnId="{9CBDF88D-1272-473C-946C-595E5BFBCDBD}">
      <dgm:prSet/>
      <dgm:spPr/>
      <dgm:t>
        <a:bodyPr/>
        <a:lstStyle/>
        <a:p>
          <a:endParaRPr lang="en-US"/>
        </a:p>
      </dgm:t>
    </dgm:pt>
    <dgm:pt modelId="{91DEBE15-7BCD-4B10-9607-FF8C7F2B76D9}" type="sibTrans" cxnId="{9CBDF88D-1272-473C-946C-595E5BFBCDBD}">
      <dgm:prSet/>
      <dgm:spPr/>
      <dgm:t>
        <a:bodyPr/>
        <a:lstStyle/>
        <a:p>
          <a:endParaRPr lang="en-US"/>
        </a:p>
      </dgm:t>
    </dgm:pt>
    <dgm:pt modelId="{A12DEB46-142D-40A3-9DE9-BA0E40FF8A7D}">
      <dgm:prSet/>
      <dgm:spPr>
        <a:solidFill>
          <a:srgbClr val="CDA788"/>
        </a:solidFill>
      </dgm:spPr>
      <dgm:t>
        <a:bodyPr/>
        <a:lstStyle/>
        <a:p>
          <a:r>
            <a:rPr lang="en-US" b="1" dirty="0">
              <a:solidFill>
                <a:schemeClr val="tx1"/>
              </a:solidFill>
              <a:latin typeface="Arial" panose="020B0604020202020204" pitchFamily="34" charset="0"/>
              <a:cs typeface="Arial" panose="020B0604020202020204" pitchFamily="34" charset="0"/>
            </a:rPr>
            <a:t>How: 	</a:t>
          </a:r>
          <a:r>
            <a:rPr lang="en-US" dirty="0">
              <a:solidFill>
                <a:schemeClr val="tx1"/>
              </a:solidFill>
              <a:latin typeface="Arial" panose="020B0604020202020204" pitchFamily="34" charset="0"/>
              <a:cs typeface="Arial" panose="020B0604020202020204" pitchFamily="34" charset="0"/>
            </a:rPr>
            <a:t>Through a limited license that protects confidentiality and the DACVIM 	trademark. 	</a:t>
          </a:r>
          <a:r>
            <a:rPr lang="en-US" dirty="0" err="1">
              <a:solidFill>
                <a:schemeClr val="tx1"/>
              </a:solidFill>
              <a:latin typeface="Arial" panose="020B0604020202020204" pitchFamily="34" charset="0"/>
              <a:cs typeface="Arial" panose="020B0604020202020204" pitchFamily="34" charset="0"/>
            </a:rPr>
            <a:t>AiCVIM</a:t>
          </a:r>
          <a:r>
            <a:rPr lang="en-US" dirty="0">
              <a:solidFill>
                <a:schemeClr val="tx1"/>
              </a:solidFill>
              <a:latin typeface="Arial" panose="020B0604020202020204" pitchFamily="34" charset="0"/>
              <a:cs typeface="Arial" panose="020B0604020202020204" pitchFamily="34" charset="0"/>
            </a:rPr>
            <a:t> residents would not be boarded by the ACVIM.</a:t>
          </a:r>
        </a:p>
      </dgm:t>
    </dgm:pt>
    <dgm:pt modelId="{58AB39B8-9C61-424D-9CEC-B748DCF55E66}" type="parTrans" cxnId="{B92EE9FC-19FA-4764-9DD3-A543B8889458}">
      <dgm:prSet/>
      <dgm:spPr/>
      <dgm:t>
        <a:bodyPr/>
        <a:lstStyle/>
        <a:p>
          <a:endParaRPr lang="en-US"/>
        </a:p>
      </dgm:t>
    </dgm:pt>
    <dgm:pt modelId="{489AFD97-C97B-475A-8A6E-988155A35FB6}" type="sibTrans" cxnId="{B92EE9FC-19FA-4764-9DD3-A543B8889458}">
      <dgm:prSet/>
      <dgm:spPr/>
      <dgm:t>
        <a:bodyPr/>
        <a:lstStyle/>
        <a:p>
          <a:endParaRPr lang="en-US"/>
        </a:p>
      </dgm:t>
    </dgm:pt>
    <dgm:pt modelId="{BCCA21E3-32B7-44DF-82CF-67270E6E40E8}">
      <dgm:prSet/>
      <dgm:spPr>
        <a:solidFill>
          <a:srgbClr val="651D32"/>
        </a:solidFill>
      </dgm:spPr>
      <dgm:t>
        <a:bodyPr/>
        <a:lstStyle/>
        <a:p>
          <a:pPr algn="ctr"/>
          <a:r>
            <a:rPr lang="en-US" b="1" dirty="0">
              <a:latin typeface="Arial" panose="020B0604020202020204" pitchFamily="34" charset="0"/>
              <a:cs typeface="Arial" panose="020B0604020202020204" pitchFamily="34" charset="0"/>
            </a:rPr>
            <a:t>Next Steps: 	</a:t>
          </a:r>
          <a:r>
            <a:rPr lang="en-US" b="0" i="0" baseline="0" dirty="0">
              <a:latin typeface="Arial" panose="020B0604020202020204" pitchFamily="34" charset="0"/>
              <a:cs typeface="Arial" panose="020B0604020202020204" pitchFamily="34" charset="0"/>
            </a:rPr>
            <a:t>Council to discuss further, seeking feedback from members.</a:t>
          </a:r>
          <a:endParaRPr lang="en-US" dirty="0">
            <a:latin typeface="Arial" panose="020B0604020202020204" pitchFamily="34" charset="0"/>
            <a:cs typeface="Arial" panose="020B0604020202020204" pitchFamily="34" charset="0"/>
          </a:endParaRPr>
        </a:p>
      </dgm:t>
    </dgm:pt>
    <dgm:pt modelId="{83A32A59-E068-4E5C-AEE8-BD7413B89E6A}" type="parTrans" cxnId="{B8081561-1D93-4E49-BC7A-5A2A9965F25D}">
      <dgm:prSet/>
      <dgm:spPr/>
      <dgm:t>
        <a:bodyPr/>
        <a:lstStyle/>
        <a:p>
          <a:endParaRPr lang="en-US"/>
        </a:p>
      </dgm:t>
    </dgm:pt>
    <dgm:pt modelId="{FC7808BD-1B9E-4813-82D9-BDF7A136D5F7}" type="sibTrans" cxnId="{B8081561-1D93-4E49-BC7A-5A2A9965F25D}">
      <dgm:prSet/>
      <dgm:spPr/>
      <dgm:t>
        <a:bodyPr/>
        <a:lstStyle/>
        <a:p>
          <a:endParaRPr lang="en-US"/>
        </a:p>
      </dgm:t>
    </dgm:pt>
    <dgm:pt modelId="{256AF9FA-0C36-4B89-9000-7FF1F53E735C}" type="pres">
      <dgm:prSet presAssocID="{7135F607-9519-4093-B108-A450E6954E8C}" presName="linear" presStyleCnt="0">
        <dgm:presLayoutVars>
          <dgm:animLvl val="lvl"/>
          <dgm:resizeHandles val="exact"/>
        </dgm:presLayoutVars>
      </dgm:prSet>
      <dgm:spPr/>
    </dgm:pt>
    <dgm:pt modelId="{8F28AE20-4C40-407E-834B-7D7CFE115E0F}" type="pres">
      <dgm:prSet presAssocID="{FFBB28D2-9699-4F5F-B48D-835A67E3F554}" presName="parentText" presStyleLbl="node1" presStyleIdx="0" presStyleCnt="4" custScaleY="121000" custLinFactY="-1739" custLinFactNeighborY="-100000">
        <dgm:presLayoutVars>
          <dgm:chMax val="0"/>
          <dgm:bulletEnabled val="1"/>
        </dgm:presLayoutVars>
      </dgm:prSet>
      <dgm:spPr/>
    </dgm:pt>
    <dgm:pt modelId="{A0E67153-4ECA-4808-A574-360935336FB1}" type="pres">
      <dgm:prSet presAssocID="{98AC96C8-3F09-4ED4-AE27-97858CB45D7C}" presName="spacer" presStyleCnt="0"/>
      <dgm:spPr/>
    </dgm:pt>
    <dgm:pt modelId="{FAC351D0-26B3-49F8-BD13-0656577155B0}" type="pres">
      <dgm:prSet presAssocID="{65654EB0-EDD1-4F11-A587-6B93BCDB1068}" presName="parentText" presStyleLbl="node1" presStyleIdx="1" presStyleCnt="4" custScaleY="121000" custLinFactNeighborY="22494">
        <dgm:presLayoutVars>
          <dgm:chMax val="0"/>
          <dgm:bulletEnabled val="1"/>
        </dgm:presLayoutVars>
      </dgm:prSet>
      <dgm:spPr/>
    </dgm:pt>
    <dgm:pt modelId="{91C2253D-4B8B-4B61-875C-F673E6F61F7E}" type="pres">
      <dgm:prSet presAssocID="{91DEBE15-7BCD-4B10-9607-FF8C7F2B76D9}" presName="spacer" presStyleCnt="0"/>
      <dgm:spPr/>
    </dgm:pt>
    <dgm:pt modelId="{274B272D-53A3-4B9A-BAC7-606C74246FC6}" type="pres">
      <dgm:prSet presAssocID="{A12DEB46-142D-40A3-9DE9-BA0E40FF8A7D}" presName="parentText" presStyleLbl="node1" presStyleIdx="2" presStyleCnt="4" custScaleY="121000" custLinFactY="7760" custLinFactNeighborY="100000">
        <dgm:presLayoutVars>
          <dgm:chMax val="0"/>
          <dgm:bulletEnabled val="1"/>
        </dgm:presLayoutVars>
      </dgm:prSet>
      <dgm:spPr/>
    </dgm:pt>
    <dgm:pt modelId="{D36E904C-268E-49B5-8540-1B512B977D2B}" type="pres">
      <dgm:prSet presAssocID="{489AFD97-C97B-475A-8A6E-988155A35FB6}" presName="spacer" presStyleCnt="0"/>
      <dgm:spPr/>
    </dgm:pt>
    <dgm:pt modelId="{93BAAAEE-9DC5-4DEE-B2E1-122FED24E9E9}" type="pres">
      <dgm:prSet presAssocID="{BCCA21E3-32B7-44DF-82CF-67270E6E40E8}" presName="parentText" presStyleLbl="node1" presStyleIdx="3" presStyleCnt="4" custScaleY="177156" custLinFactY="71862" custLinFactNeighborY="100000">
        <dgm:presLayoutVars>
          <dgm:chMax val="0"/>
          <dgm:bulletEnabled val="1"/>
        </dgm:presLayoutVars>
      </dgm:prSet>
      <dgm:spPr>
        <a:prstGeom prst="rightArrow">
          <a:avLst/>
        </a:prstGeom>
      </dgm:spPr>
    </dgm:pt>
  </dgm:ptLst>
  <dgm:cxnLst>
    <dgm:cxn modelId="{D2C89B33-B922-4606-B7DA-3F6F67AF387A}" type="presOf" srcId="{65654EB0-EDD1-4F11-A587-6B93BCDB1068}" destId="{FAC351D0-26B3-49F8-BD13-0656577155B0}" srcOrd="0" destOrd="0" presId="urn:microsoft.com/office/officeart/2005/8/layout/vList2"/>
    <dgm:cxn modelId="{C8388844-FCED-450A-AD0C-91676A54A874}" srcId="{7135F607-9519-4093-B108-A450E6954E8C}" destId="{FFBB28D2-9699-4F5F-B48D-835A67E3F554}" srcOrd="0" destOrd="0" parTransId="{97168467-C386-47CD-ADAC-276F4F53B905}" sibTransId="{98AC96C8-3F09-4ED4-AE27-97858CB45D7C}"/>
    <dgm:cxn modelId="{B8081561-1D93-4E49-BC7A-5A2A9965F25D}" srcId="{7135F607-9519-4093-B108-A450E6954E8C}" destId="{BCCA21E3-32B7-44DF-82CF-67270E6E40E8}" srcOrd="3" destOrd="0" parTransId="{83A32A59-E068-4E5C-AEE8-BD7413B89E6A}" sibTransId="{FC7808BD-1B9E-4813-82D9-BDF7A136D5F7}"/>
    <dgm:cxn modelId="{674F947E-071E-41AC-974B-B88B23A1FFBF}" type="presOf" srcId="{A12DEB46-142D-40A3-9DE9-BA0E40FF8A7D}" destId="{274B272D-53A3-4B9A-BAC7-606C74246FC6}" srcOrd="0" destOrd="0" presId="urn:microsoft.com/office/officeart/2005/8/layout/vList2"/>
    <dgm:cxn modelId="{558B357F-4508-471D-8803-509A4A024AF0}" type="presOf" srcId="{7135F607-9519-4093-B108-A450E6954E8C}" destId="{256AF9FA-0C36-4B89-9000-7FF1F53E735C}" srcOrd="0" destOrd="0" presId="urn:microsoft.com/office/officeart/2005/8/layout/vList2"/>
    <dgm:cxn modelId="{9CBDF88D-1272-473C-946C-595E5BFBCDBD}" srcId="{7135F607-9519-4093-B108-A450E6954E8C}" destId="{65654EB0-EDD1-4F11-A587-6B93BCDB1068}" srcOrd="1" destOrd="0" parTransId="{17717C78-494F-4424-9244-250EA2D1983A}" sibTransId="{91DEBE15-7BCD-4B10-9607-FF8C7F2B76D9}"/>
    <dgm:cxn modelId="{DB54559B-9BB7-484A-85ED-CB38FFF32A39}" type="presOf" srcId="{BCCA21E3-32B7-44DF-82CF-67270E6E40E8}" destId="{93BAAAEE-9DC5-4DEE-B2E1-122FED24E9E9}" srcOrd="0" destOrd="0" presId="urn:microsoft.com/office/officeart/2005/8/layout/vList2"/>
    <dgm:cxn modelId="{8F8509FC-F62F-4D01-A60E-4A7052F4D71D}" type="presOf" srcId="{FFBB28D2-9699-4F5F-B48D-835A67E3F554}" destId="{8F28AE20-4C40-407E-834B-7D7CFE115E0F}" srcOrd="0" destOrd="0" presId="urn:microsoft.com/office/officeart/2005/8/layout/vList2"/>
    <dgm:cxn modelId="{B92EE9FC-19FA-4764-9DD3-A543B8889458}" srcId="{7135F607-9519-4093-B108-A450E6954E8C}" destId="{A12DEB46-142D-40A3-9DE9-BA0E40FF8A7D}" srcOrd="2" destOrd="0" parTransId="{58AB39B8-9C61-424D-9CEC-B748DCF55E66}" sibTransId="{489AFD97-C97B-475A-8A6E-988155A35FB6}"/>
    <dgm:cxn modelId="{D4AC485F-6373-4AAE-97C7-E2BFD31AA7F8}" type="presParOf" srcId="{256AF9FA-0C36-4B89-9000-7FF1F53E735C}" destId="{8F28AE20-4C40-407E-834B-7D7CFE115E0F}" srcOrd="0" destOrd="0" presId="urn:microsoft.com/office/officeart/2005/8/layout/vList2"/>
    <dgm:cxn modelId="{EF5B55AD-91C7-40E2-9C1C-A1BBB175073D}" type="presParOf" srcId="{256AF9FA-0C36-4B89-9000-7FF1F53E735C}" destId="{A0E67153-4ECA-4808-A574-360935336FB1}" srcOrd="1" destOrd="0" presId="urn:microsoft.com/office/officeart/2005/8/layout/vList2"/>
    <dgm:cxn modelId="{22881720-5468-4A3D-898D-F71D64915367}" type="presParOf" srcId="{256AF9FA-0C36-4B89-9000-7FF1F53E735C}" destId="{FAC351D0-26B3-49F8-BD13-0656577155B0}" srcOrd="2" destOrd="0" presId="urn:microsoft.com/office/officeart/2005/8/layout/vList2"/>
    <dgm:cxn modelId="{4922F111-FF13-4E8B-9B5D-B1C6B5943755}" type="presParOf" srcId="{256AF9FA-0C36-4B89-9000-7FF1F53E735C}" destId="{91C2253D-4B8B-4B61-875C-F673E6F61F7E}" srcOrd="3" destOrd="0" presId="urn:microsoft.com/office/officeart/2005/8/layout/vList2"/>
    <dgm:cxn modelId="{6A8FFE9C-9C44-4971-BA51-66199B844B48}" type="presParOf" srcId="{256AF9FA-0C36-4B89-9000-7FF1F53E735C}" destId="{274B272D-53A3-4B9A-BAC7-606C74246FC6}" srcOrd="4" destOrd="0" presId="urn:microsoft.com/office/officeart/2005/8/layout/vList2"/>
    <dgm:cxn modelId="{7C8620AB-0BC4-4B0E-857F-E1C50FB5F402}" type="presParOf" srcId="{256AF9FA-0C36-4B89-9000-7FF1F53E735C}" destId="{D36E904C-268E-49B5-8540-1B512B977D2B}" srcOrd="5" destOrd="0" presId="urn:microsoft.com/office/officeart/2005/8/layout/vList2"/>
    <dgm:cxn modelId="{F157C77A-B190-49C7-8309-A4160332FBF3}" type="presParOf" srcId="{256AF9FA-0C36-4B89-9000-7FF1F53E735C}" destId="{93BAAAEE-9DC5-4DEE-B2E1-122FED24E9E9}"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0348F3-A4D4-4613-B42E-3F0937D944EA}">
      <dsp:nvSpPr>
        <dsp:cNvPr id="0" name=""/>
        <dsp:cNvSpPr/>
      </dsp:nvSpPr>
      <dsp:spPr>
        <a:xfrm>
          <a:off x="1760755" y="912816"/>
          <a:ext cx="172937" cy="4412878"/>
        </a:xfrm>
        <a:custGeom>
          <a:avLst/>
          <a:gdLst/>
          <a:ahLst/>
          <a:cxnLst/>
          <a:rect l="0" t="0" r="0" b="0"/>
          <a:pathLst>
            <a:path>
              <a:moveTo>
                <a:pt x="0" y="0"/>
              </a:moveTo>
              <a:lnTo>
                <a:pt x="0" y="4412878"/>
              </a:lnTo>
              <a:lnTo>
                <a:pt x="172937" y="4412878"/>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0C7400-F71C-4F31-BFC8-ED4B09F90959}">
      <dsp:nvSpPr>
        <dsp:cNvPr id="0" name=""/>
        <dsp:cNvSpPr/>
      </dsp:nvSpPr>
      <dsp:spPr>
        <a:xfrm>
          <a:off x="1760755" y="912816"/>
          <a:ext cx="172937" cy="3997529"/>
        </a:xfrm>
        <a:custGeom>
          <a:avLst/>
          <a:gdLst/>
          <a:ahLst/>
          <a:cxnLst/>
          <a:rect l="0" t="0" r="0" b="0"/>
          <a:pathLst>
            <a:path>
              <a:moveTo>
                <a:pt x="0" y="0"/>
              </a:moveTo>
              <a:lnTo>
                <a:pt x="0" y="3997529"/>
              </a:lnTo>
              <a:lnTo>
                <a:pt x="172937" y="3997529"/>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3F8161A-E3C1-4CAD-9FA4-10295AEDB24E}">
      <dsp:nvSpPr>
        <dsp:cNvPr id="0" name=""/>
        <dsp:cNvSpPr/>
      </dsp:nvSpPr>
      <dsp:spPr>
        <a:xfrm>
          <a:off x="1760755" y="912816"/>
          <a:ext cx="172937" cy="3582180"/>
        </a:xfrm>
        <a:custGeom>
          <a:avLst/>
          <a:gdLst/>
          <a:ahLst/>
          <a:cxnLst/>
          <a:rect l="0" t="0" r="0" b="0"/>
          <a:pathLst>
            <a:path>
              <a:moveTo>
                <a:pt x="0" y="0"/>
              </a:moveTo>
              <a:lnTo>
                <a:pt x="0" y="3582180"/>
              </a:lnTo>
              <a:lnTo>
                <a:pt x="172937" y="3582180"/>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6A476AF-168E-47B2-AC27-4574CCCECB3E}">
      <dsp:nvSpPr>
        <dsp:cNvPr id="0" name=""/>
        <dsp:cNvSpPr/>
      </dsp:nvSpPr>
      <dsp:spPr>
        <a:xfrm>
          <a:off x="1760755" y="912816"/>
          <a:ext cx="172937" cy="3166831"/>
        </a:xfrm>
        <a:custGeom>
          <a:avLst/>
          <a:gdLst/>
          <a:ahLst/>
          <a:cxnLst/>
          <a:rect l="0" t="0" r="0" b="0"/>
          <a:pathLst>
            <a:path>
              <a:moveTo>
                <a:pt x="0" y="0"/>
              </a:moveTo>
              <a:lnTo>
                <a:pt x="0" y="3166831"/>
              </a:lnTo>
              <a:lnTo>
                <a:pt x="172937" y="3166831"/>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AE1024-3C79-43AD-8EFE-F3CBAACEB562}">
      <dsp:nvSpPr>
        <dsp:cNvPr id="0" name=""/>
        <dsp:cNvSpPr/>
      </dsp:nvSpPr>
      <dsp:spPr>
        <a:xfrm>
          <a:off x="1760755" y="912816"/>
          <a:ext cx="172937" cy="2751482"/>
        </a:xfrm>
        <a:custGeom>
          <a:avLst/>
          <a:gdLst/>
          <a:ahLst/>
          <a:cxnLst/>
          <a:rect l="0" t="0" r="0" b="0"/>
          <a:pathLst>
            <a:path>
              <a:moveTo>
                <a:pt x="0" y="0"/>
              </a:moveTo>
              <a:lnTo>
                <a:pt x="0" y="2751482"/>
              </a:lnTo>
              <a:lnTo>
                <a:pt x="172937" y="2751482"/>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C07D85-44B9-48A2-B3EE-FA921FC35041}">
      <dsp:nvSpPr>
        <dsp:cNvPr id="0" name=""/>
        <dsp:cNvSpPr/>
      </dsp:nvSpPr>
      <dsp:spPr>
        <a:xfrm>
          <a:off x="1760755" y="912816"/>
          <a:ext cx="172937" cy="2336133"/>
        </a:xfrm>
        <a:custGeom>
          <a:avLst/>
          <a:gdLst/>
          <a:ahLst/>
          <a:cxnLst/>
          <a:rect l="0" t="0" r="0" b="0"/>
          <a:pathLst>
            <a:path>
              <a:moveTo>
                <a:pt x="0" y="0"/>
              </a:moveTo>
              <a:lnTo>
                <a:pt x="0" y="2336133"/>
              </a:lnTo>
              <a:lnTo>
                <a:pt x="172937" y="2336133"/>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5A5163-8B36-4914-A9B9-DAE7196A00C7}">
      <dsp:nvSpPr>
        <dsp:cNvPr id="0" name=""/>
        <dsp:cNvSpPr/>
      </dsp:nvSpPr>
      <dsp:spPr>
        <a:xfrm>
          <a:off x="1760755" y="912816"/>
          <a:ext cx="172937" cy="1920784"/>
        </a:xfrm>
        <a:custGeom>
          <a:avLst/>
          <a:gdLst/>
          <a:ahLst/>
          <a:cxnLst/>
          <a:rect l="0" t="0" r="0" b="0"/>
          <a:pathLst>
            <a:path>
              <a:moveTo>
                <a:pt x="0" y="0"/>
              </a:moveTo>
              <a:lnTo>
                <a:pt x="0" y="1920784"/>
              </a:lnTo>
              <a:lnTo>
                <a:pt x="172937" y="1920784"/>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4BA624-A7E6-4B43-8686-81C14E19DA22}">
      <dsp:nvSpPr>
        <dsp:cNvPr id="0" name=""/>
        <dsp:cNvSpPr/>
      </dsp:nvSpPr>
      <dsp:spPr>
        <a:xfrm>
          <a:off x="1760755" y="912816"/>
          <a:ext cx="172937" cy="1505435"/>
        </a:xfrm>
        <a:custGeom>
          <a:avLst/>
          <a:gdLst/>
          <a:ahLst/>
          <a:cxnLst/>
          <a:rect l="0" t="0" r="0" b="0"/>
          <a:pathLst>
            <a:path>
              <a:moveTo>
                <a:pt x="0" y="0"/>
              </a:moveTo>
              <a:lnTo>
                <a:pt x="0" y="1505435"/>
              </a:lnTo>
              <a:lnTo>
                <a:pt x="172937" y="1505435"/>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553C02B-ACD7-4930-891D-4F43B92CF8C5}">
      <dsp:nvSpPr>
        <dsp:cNvPr id="0" name=""/>
        <dsp:cNvSpPr/>
      </dsp:nvSpPr>
      <dsp:spPr>
        <a:xfrm>
          <a:off x="1760755" y="912816"/>
          <a:ext cx="172937" cy="1090086"/>
        </a:xfrm>
        <a:custGeom>
          <a:avLst/>
          <a:gdLst/>
          <a:ahLst/>
          <a:cxnLst/>
          <a:rect l="0" t="0" r="0" b="0"/>
          <a:pathLst>
            <a:path>
              <a:moveTo>
                <a:pt x="0" y="0"/>
              </a:moveTo>
              <a:lnTo>
                <a:pt x="0" y="1090086"/>
              </a:lnTo>
              <a:lnTo>
                <a:pt x="172937" y="1090086"/>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7B93F5-26C0-43D6-A8BB-8334110CEEA0}">
      <dsp:nvSpPr>
        <dsp:cNvPr id="0" name=""/>
        <dsp:cNvSpPr/>
      </dsp:nvSpPr>
      <dsp:spPr>
        <a:xfrm>
          <a:off x="1760755" y="912816"/>
          <a:ext cx="172937" cy="674737"/>
        </a:xfrm>
        <a:custGeom>
          <a:avLst/>
          <a:gdLst/>
          <a:ahLst/>
          <a:cxnLst/>
          <a:rect l="0" t="0" r="0" b="0"/>
          <a:pathLst>
            <a:path>
              <a:moveTo>
                <a:pt x="0" y="0"/>
              </a:moveTo>
              <a:lnTo>
                <a:pt x="0" y="674737"/>
              </a:lnTo>
              <a:lnTo>
                <a:pt x="172937" y="674737"/>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9A232E-285A-4A68-814D-A930D27E9C85}">
      <dsp:nvSpPr>
        <dsp:cNvPr id="0" name=""/>
        <dsp:cNvSpPr/>
      </dsp:nvSpPr>
      <dsp:spPr>
        <a:xfrm>
          <a:off x="1760755" y="912816"/>
          <a:ext cx="172937" cy="259388"/>
        </a:xfrm>
        <a:custGeom>
          <a:avLst/>
          <a:gdLst/>
          <a:ahLst/>
          <a:cxnLst/>
          <a:rect l="0" t="0" r="0" b="0"/>
          <a:pathLst>
            <a:path>
              <a:moveTo>
                <a:pt x="0" y="0"/>
              </a:moveTo>
              <a:lnTo>
                <a:pt x="0" y="259388"/>
              </a:lnTo>
              <a:lnTo>
                <a:pt x="172937" y="259388"/>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E238CD0-9F64-41FF-B31C-C52C960C8C3D}">
      <dsp:nvSpPr>
        <dsp:cNvPr id="0" name=""/>
        <dsp:cNvSpPr/>
      </dsp:nvSpPr>
      <dsp:spPr>
        <a:xfrm>
          <a:off x="3424423" y="389316"/>
          <a:ext cx="1634041" cy="328841"/>
        </a:xfrm>
        <a:custGeom>
          <a:avLst/>
          <a:gdLst/>
          <a:ahLst/>
          <a:cxnLst/>
          <a:rect l="0" t="0" r="0" b="0"/>
          <a:pathLst>
            <a:path>
              <a:moveTo>
                <a:pt x="1634041" y="0"/>
              </a:moveTo>
              <a:lnTo>
                <a:pt x="1634041" y="328841"/>
              </a:lnTo>
              <a:lnTo>
                <a:pt x="0" y="328841"/>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66E2D1-F1CB-40F8-BB19-F2B2AC4B4DEA}">
      <dsp:nvSpPr>
        <dsp:cNvPr id="0" name=""/>
        <dsp:cNvSpPr/>
      </dsp:nvSpPr>
      <dsp:spPr>
        <a:xfrm>
          <a:off x="5950973" y="903105"/>
          <a:ext cx="277277" cy="3176542"/>
        </a:xfrm>
        <a:custGeom>
          <a:avLst/>
          <a:gdLst/>
          <a:ahLst/>
          <a:cxnLst/>
          <a:rect l="0" t="0" r="0" b="0"/>
          <a:pathLst>
            <a:path>
              <a:moveTo>
                <a:pt x="0" y="0"/>
              </a:moveTo>
              <a:lnTo>
                <a:pt x="0" y="3176542"/>
              </a:lnTo>
              <a:lnTo>
                <a:pt x="277277" y="3176542"/>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CD68C06-4DCC-412A-8F93-7D9C27C1B2A5}">
      <dsp:nvSpPr>
        <dsp:cNvPr id="0" name=""/>
        <dsp:cNvSpPr/>
      </dsp:nvSpPr>
      <dsp:spPr>
        <a:xfrm>
          <a:off x="5950973" y="903105"/>
          <a:ext cx="277277" cy="2761193"/>
        </a:xfrm>
        <a:custGeom>
          <a:avLst/>
          <a:gdLst/>
          <a:ahLst/>
          <a:cxnLst/>
          <a:rect l="0" t="0" r="0" b="0"/>
          <a:pathLst>
            <a:path>
              <a:moveTo>
                <a:pt x="0" y="0"/>
              </a:moveTo>
              <a:lnTo>
                <a:pt x="0" y="2761193"/>
              </a:lnTo>
              <a:lnTo>
                <a:pt x="277277" y="2761193"/>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BE468D6-E143-4B3A-9F56-79FC3592F5A4}">
      <dsp:nvSpPr>
        <dsp:cNvPr id="0" name=""/>
        <dsp:cNvSpPr/>
      </dsp:nvSpPr>
      <dsp:spPr>
        <a:xfrm>
          <a:off x="5950973" y="903105"/>
          <a:ext cx="277277" cy="2345844"/>
        </a:xfrm>
        <a:custGeom>
          <a:avLst/>
          <a:gdLst/>
          <a:ahLst/>
          <a:cxnLst/>
          <a:rect l="0" t="0" r="0" b="0"/>
          <a:pathLst>
            <a:path>
              <a:moveTo>
                <a:pt x="0" y="0"/>
              </a:moveTo>
              <a:lnTo>
                <a:pt x="0" y="2345844"/>
              </a:lnTo>
              <a:lnTo>
                <a:pt x="277277" y="2345844"/>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EF1F6B0-FA06-4B86-BDBB-9664ED0C4064}">
      <dsp:nvSpPr>
        <dsp:cNvPr id="0" name=""/>
        <dsp:cNvSpPr/>
      </dsp:nvSpPr>
      <dsp:spPr>
        <a:xfrm>
          <a:off x="5950973" y="903105"/>
          <a:ext cx="277277" cy="1930495"/>
        </a:xfrm>
        <a:custGeom>
          <a:avLst/>
          <a:gdLst/>
          <a:ahLst/>
          <a:cxnLst/>
          <a:rect l="0" t="0" r="0" b="0"/>
          <a:pathLst>
            <a:path>
              <a:moveTo>
                <a:pt x="0" y="0"/>
              </a:moveTo>
              <a:lnTo>
                <a:pt x="0" y="1930495"/>
              </a:lnTo>
              <a:lnTo>
                <a:pt x="277277" y="1930495"/>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62EBAA-6C93-4811-B6AC-3004B411CECF}">
      <dsp:nvSpPr>
        <dsp:cNvPr id="0" name=""/>
        <dsp:cNvSpPr/>
      </dsp:nvSpPr>
      <dsp:spPr>
        <a:xfrm>
          <a:off x="5950973" y="903105"/>
          <a:ext cx="277277" cy="1515146"/>
        </a:xfrm>
        <a:custGeom>
          <a:avLst/>
          <a:gdLst/>
          <a:ahLst/>
          <a:cxnLst/>
          <a:rect l="0" t="0" r="0" b="0"/>
          <a:pathLst>
            <a:path>
              <a:moveTo>
                <a:pt x="0" y="0"/>
              </a:moveTo>
              <a:lnTo>
                <a:pt x="0" y="1515146"/>
              </a:lnTo>
              <a:lnTo>
                <a:pt x="277277" y="1515146"/>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7C7698-A92F-495A-84C1-0F2A142A12BF}">
      <dsp:nvSpPr>
        <dsp:cNvPr id="0" name=""/>
        <dsp:cNvSpPr/>
      </dsp:nvSpPr>
      <dsp:spPr>
        <a:xfrm>
          <a:off x="5950973" y="903105"/>
          <a:ext cx="277277" cy="1099797"/>
        </a:xfrm>
        <a:custGeom>
          <a:avLst/>
          <a:gdLst/>
          <a:ahLst/>
          <a:cxnLst/>
          <a:rect l="0" t="0" r="0" b="0"/>
          <a:pathLst>
            <a:path>
              <a:moveTo>
                <a:pt x="0" y="0"/>
              </a:moveTo>
              <a:lnTo>
                <a:pt x="0" y="1099797"/>
              </a:lnTo>
              <a:lnTo>
                <a:pt x="277277" y="1099797"/>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5A5A2FC-AB12-408F-B5ED-64783D4DF4A7}">
      <dsp:nvSpPr>
        <dsp:cNvPr id="0" name=""/>
        <dsp:cNvSpPr/>
      </dsp:nvSpPr>
      <dsp:spPr>
        <a:xfrm>
          <a:off x="5950973" y="903105"/>
          <a:ext cx="277277" cy="684448"/>
        </a:xfrm>
        <a:custGeom>
          <a:avLst/>
          <a:gdLst/>
          <a:ahLst/>
          <a:cxnLst/>
          <a:rect l="0" t="0" r="0" b="0"/>
          <a:pathLst>
            <a:path>
              <a:moveTo>
                <a:pt x="0" y="0"/>
              </a:moveTo>
              <a:lnTo>
                <a:pt x="0" y="684448"/>
              </a:lnTo>
              <a:lnTo>
                <a:pt x="277277" y="684448"/>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54E7FE-F8EF-48C6-B6BA-976A45D2B533}">
      <dsp:nvSpPr>
        <dsp:cNvPr id="0" name=""/>
        <dsp:cNvSpPr/>
      </dsp:nvSpPr>
      <dsp:spPr>
        <a:xfrm>
          <a:off x="5950973" y="903105"/>
          <a:ext cx="277277" cy="269099"/>
        </a:xfrm>
        <a:custGeom>
          <a:avLst/>
          <a:gdLst/>
          <a:ahLst/>
          <a:cxnLst/>
          <a:rect l="0" t="0" r="0" b="0"/>
          <a:pathLst>
            <a:path>
              <a:moveTo>
                <a:pt x="0" y="0"/>
              </a:moveTo>
              <a:lnTo>
                <a:pt x="0" y="269099"/>
              </a:lnTo>
              <a:lnTo>
                <a:pt x="277277" y="269099"/>
              </a:lnTo>
            </a:path>
          </a:pathLst>
        </a:custGeom>
        <a:noFill/>
        <a:ln w="12700" cap="flat" cmpd="sng" algn="ctr">
          <a:solidFill>
            <a:schemeClr val="dk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0B800E-8173-44C0-8269-594C8964D41E}">
      <dsp:nvSpPr>
        <dsp:cNvPr id="0" name=""/>
        <dsp:cNvSpPr/>
      </dsp:nvSpPr>
      <dsp:spPr>
        <a:xfrm>
          <a:off x="5058464" y="389316"/>
          <a:ext cx="707656" cy="319130"/>
        </a:xfrm>
        <a:custGeom>
          <a:avLst/>
          <a:gdLst/>
          <a:ahLst/>
          <a:cxnLst/>
          <a:rect l="0" t="0" r="0" b="0"/>
          <a:pathLst>
            <a:path>
              <a:moveTo>
                <a:pt x="0" y="0"/>
              </a:moveTo>
              <a:lnTo>
                <a:pt x="0" y="319130"/>
              </a:lnTo>
              <a:lnTo>
                <a:pt x="707656" y="31913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021937D-B117-4D35-9ED3-04DD16FA0E5F}">
      <dsp:nvSpPr>
        <dsp:cNvPr id="0" name=""/>
        <dsp:cNvSpPr/>
      </dsp:nvSpPr>
      <dsp:spPr>
        <a:xfrm>
          <a:off x="4465738" y="0"/>
          <a:ext cx="1185452" cy="389316"/>
        </a:xfrm>
        <a:prstGeom prst="rect">
          <a:avLst/>
        </a:prstGeom>
        <a:solidFill>
          <a:srgbClr val="CDA788"/>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1"/>
              </a:solidFill>
              <a:latin typeface="Arial" panose="020B0604020202020204" pitchFamily="34" charset="0"/>
              <a:cs typeface="Arial" panose="020B0604020202020204" pitchFamily="34" charset="0"/>
            </a:rPr>
            <a:t>ACVIM</a:t>
          </a:r>
        </a:p>
      </dsp:txBody>
      <dsp:txXfrm>
        <a:off x="4465738" y="0"/>
        <a:ext cx="1185452" cy="389316"/>
      </dsp:txXfrm>
    </dsp:sp>
    <dsp:sp modelId="{02FE9A12-A9D7-4730-9425-1DF98CE60B4B}">
      <dsp:nvSpPr>
        <dsp:cNvPr id="0" name=""/>
        <dsp:cNvSpPr/>
      </dsp:nvSpPr>
      <dsp:spPr>
        <a:xfrm>
          <a:off x="5766121" y="513788"/>
          <a:ext cx="1848519" cy="389316"/>
        </a:xfrm>
        <a:prstGeom prst="rect">
          <a:avLst/>
        </a:prstGeom>
        <a:solidFill>
          <a:srgbClr val="C22135"/>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latin typeface="Arial" panose="020B0604020202020204" pitchFamily="34" charset="0"/>
              <a:cs typeface="Arial" panose="020B0604020202020204" pitchFamily="34" charset="0"/>
            </a:rPr>
            <a:t>Certification Council</a:t>
          </a:r>
        </a:p>
      </dsp:txBody>
      <dsp:txXfrm>
        <a:off x="5766121" y="513788"/>
        <a:ext cx="1848519" cy="389316"/>
      </dsp:txXfrm>
    </dsp:sp>
    <dsp:sp modelId="{02CF3B6B-907F-4AD7-A3B1-43EEC0B3B059}">
      <dsp:nvSpPr>
        <dsp:cNvPr id="0" name=""/>
        <dsp:cNvSpPr/>
      </dsp:nvSpPr>
      <dsp:spPr>
        <a:xfrm>
          <a:off x="6228251" y="1025955"/>
          <a:ext cx="2873565" cy="292499"/>
        </a:xfrm>
        <a:prstGeom prst="rect">
          <a:avLst/>
        </a:prstGeom>
        <a:solidFill>
          <a:schemeClr val="lt1">
            <a:hueOff val="0"/>
            <a:satOff val="0"/>
            <a:lumOff val="0"/>
            <a:alphaOff val="0"/>
          </a:schemeClr>
        </a:solidFill>
        <a:ln w="19050" cap="flat" cmpd="sng" algn="ctr">
          <a:solidFill>
            <a:srgbClr val="C2213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Item Writing Committees</a:t>
          </a:r>
        </a:p>
      </dsp:txBody>
      <dsp:txXfrm>
        <a:off x="6228251" y="1025955"/>
        <a:ext cx="2873565" cy="292499"/>
      </dsp:txXfrm>
    </dsp:sp>
    <dsp:sp modelId="{F808A2DB-22F3-4181-B9FD-3E45D300E88F}">
      <dsp:nvSpPr>
        <dsp:cNvPr id="0" name=""/>
        <dsp:cNvSpPr/>
      </dsp:nvSpPr>
      <dsp:spPr>
        <a:xfrm>
          <a:off x="6228251" y="1441304"/>
          <a:ext cx="2873565" cy="292499"/>
        </a:xfrm>
        <a:prstGeom prst="rect">
          <a:avLst/>
        </a:prstGeom>
        <a:solidFill>
          <a:schemeClr val="lt1">
            <a:hueOff val="0"/>
            <a:satOff val="0"/>
            <a:lumOff val="0"/>
            <a:alphaOff val="0"/>
          </a:schemeClr>
        </a:solidFill>
        <a:ln w="19050" cap="flat" cmpd="sng" algn="ctr">
          <a:solidFill>
            <a:srgbClr val="C2213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Item Review Committees</a:t>
          </a:r>
        </a:p>
      </dsp:txBody>
      <dsp:txXfrm>
        <a:off x="6228251" y="1441304"/>
        <a:ext cx="2873565" cy="292499"/>
      </dsp:txXfrm>
    </dsp:sp>
    <dsp:sp modelId="{D0601D4E-5ED0-4812-ADBE-3C2E401E1133}">
      <dsp:nvSpPr>
        <dsp:cNvPr id="0" name=""/>
        <dsp:cNvSpPr/>
      </dsp:nvSpPr>
      <dsp:spPr>
        <a:xfrm>
          <a:off x="6228251" y="1856653"/>
          <a:ext cx="2873565" cy="292499"/>
        </a:xfrm>
        <a:prstGeom prst="rect">
          <a:avLst/>
        </a:prstGeom>
        <a:solidFill>
          <a:schemeClr val="lt1">
            <a:hueOff val="0"/>
            <a:satOff val="0"/>
            <a:lumOff val="0"/>
            <a:alphaOff val="0"/>
          </a:schemeClr>
        </a:solidFill>
        <a:ln w="19050" cap="flat" cmpd="sng" algn="ctr">
          <a:solidFill>
            <a:srgbClr val="C2213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Form Review Committees</a:t>
          </a:r>
          <a:endParaRPr lang="en-US" sz="1200" kern="1200" dirty="0">
            <a:latin typeface="Arial" panose="020B0604020202020204" pitchFamily="34" charset="0"/>
            <a:cs typeface="Arial" panose="020B0604020202020204" pitchFamily="34" charset="0"/>
          </a:endParaRPr>
        </a:p>
      </dsp:txBody>
      <dsp:txXfrm>
        <a:off x="6228251" y="1856653"/>
        <a:ext cx="2873565" cy="292499"/>
      </dsp:txXfrm>
    </dsp:sp>
    <dsp:sp modelId="{A0C319BB-B186-4D9B-B489-81E1E396E872}">
      <dsp:nvSpPr>
        <dsp:cNvPr id="0" name=""/>
        <dsp:cNvSpPr/>
      </dsp:nvSpPr>
      <dsp:spPr>
        <a:xfrm>
          <a:off x="6228251" y="2272002"/>
          <a:ext cx="2873565" cy="292499"/>
        </a:xfrm>
        <a:prstGeom prst="rect">
          <a:avLst/>
        </a:prstGeom>
        <a:solidFill>
          <a:schemeClr val="lt1">
            <a:hueOff val="0"/>
            <a:satOff val="0"/>
            <a:lumOff val="0"/>
            <a:alphaOff val="0"/>
          </a:schemeClr>
        </a:solidFill>
        <a:ln w="19050" cap="flat" cmpd="sng" algn="ctr">
          <a:solidFill>
            <a:srgbClr val="C2213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Credentials Committees</a:t>
          </a:r>
        </a:p>
      </dsp:txBody>
      <dsp:txXfrm>
        <a:off x="6228251" y="2272002"/>
        <a:ext cx="2873565" cy="292499"/>
      </dsp:txXfrm>
    </dsp:sp>
    <dsp:sp modelId="{035DBDBC-8985-432D-B285-4AF84C87ED74}">
      <dsp:nvSpPr>
        <dsp:cNvPr id="0" name=""/>
        <dsp:cNvSpPr/>
      </dsp:nvSpPr>
      <dsp:spPr>
        <a:xfrm>
          <a:off x="6228251" y="2687351"/>
          <a:ext cx="2869266" cy="292499"/>
        </a:xfrm>
        <a:prstGeom prst="rect">
          <a:avLst/>
        </a:prstGeom>
        <a:solidFill>
          <a:schemeClr val="lt1">
            <a:hueOff val="0"/>
            <a:satOff val="0"/>
            <a:lumOff val="0"/>
            <a:alphaOff val="0"/>
          </a:schemeClr>
        </a:solidFill>
        <a:ln w="19050" cap="flat" cmpd="sng" algn="ctr">
          <a:solidFill>
            <a:srgbClr val="C2213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Maintenance of Credentials Committees</a:t>
          </a:r>
        </a:p>
      </dsp:txBody>
      <dsp:txXfrm>
        <a:off x="6228251" y="2687351"/>
        <a:ext cx="2869266" cy="292499"/>
      </dsp:txXfrm>
    </dsp:sp>
    <dsp:sp modelId="{CBC5B119-1BFE-47D5-BE9B-2D26E6AA9F81}">
      <dsp:nvSpPr>
        <dsp:cNvPr id="0" name=""/>
        <dsp:cNvSpPr/>
      </dsp:nvSpPr>
      <dsp:spPr>
        <a:xfrm>
          <a:off x="6228251" y="3102700"/>
          <a:ext cx="2873565" cy="292499"/>
        </a:xfrm>
        <a:prstGeom prst="rect">
          <a:avLst/>
        </a:prstGeom>
        <a:solidFill>
          <a:schemeClr val="lt1">
            <a:hueOff val="0"/>
            <a:satOff val="0"/>
            <a:lumOff val="0"/>
            <a:alphaOff val="0"/>
          </a:schemeClr>
        </a:solidFill>
        <a:ln w="19050" cap="flat" cmpd="sng" algn="ctr">
          <a:solidFill>
            <a:srgbClr val="C2213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Certification Appeals Committee</a:t>
          </a:r>
          <a:endParaRPr lang="en-US" sz="1200" kern="1200" dirty="0">
            <a:latin typeface="Arial" panose="020B0604020202020204" pitchFamily="34" charset="0"/>
            <a:cs typeface="Arial" panose="020B0604020202020204" pitchFamily="34" charset="0"/>
          </a:endParaRPr>
        </a:p>
      </dsp:txBody>
      <dsp:txXfrm>
        <a:off x="6228251" y="3102700"/>
        <a:ext cx="2873565" cy="292499"/>
      </dsp:txXfrm>
    </dsp:sp>
    <dsp:sp modelId="{6E7C0F1A-34FE-492D-BB64-543EC2C15BC0}">
      <dsp:nvSpPr>
        <dsp:cNvPr id="0" name=""/>
        <dsp:cNvSpPr/>
      </dsp:nvSpPr>
      <dsp:spPr>
        <a:xfrm>
          <a:off x="6228251" y="3518049"/>
          <a:ext cx="2873565" cy="292499"/>
        </a:xfrm>
        <a:prstGeom prst="rect">
          <a:avLst/>
        </a:prstGeom>
        <a:solidFill>
          <a:schemeClr val="lt1">
            <a:hueOff val="0"/>
            <a:satOff val="0"/>
            <a:lumOff val="0"/>
            <a:alphaOff val="0"/>
          </a:schemeClr>
        </a:solidFill>
        <a:ln w="19050" cap="flat" cmpd="sng" algn="ctr">
          <a:solidFill>
            <a:srgbClr val="C2213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Standard Setting Committee</a:t>
          </a:r>
        </a:p>
      </dsp:txBody>
      <dsp:txXfrm>
        <a:off x="6228251" y="3518049"/>
        <a:ext cx="2873565" cy="292499"/>
      </dsp:txXfrm>
    </dsp:sp>
    <dsp:sp modelId="{D5ED70E9-C44C-43C8-80AA-5439F9B58829}">
      <dsp:nvSpPr>
        <dsp:cNvPr id="0" name=""/>
        <dsp:cNvSpPr/>
      </dsp:nvSpPr>
      <dsp:spPr>
        <a:xfrm>
          <a:off x="6228251" y="3933398"/>
          <a:ext cx="2873565" cy="292499"/>
        </a:xfrm>
        <a:prstGeom prst="rect">
          <a:avLst/>
        </a:prstGeom>
        <a:solidFill>
          <a:schemeClr val="lt1">
            <a:hueOff val="0"/>
            <a:satOff val="0"/>
            <a:lumOff val="0"/>
            <a:alphaOff val="0"/>
          </a:schemeClr>
        </a:solidFill>
        <a:ln w="19050" cap="flat" cmpd="sng" algn="ctr">
          <a:solidFill>
            <a:srgbClr val="C2213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Nominating Committee</a:t>
          </a:r>
          <a:endParaRPr lang="en-US" sz="1200" kern="1200" dirty="0">
            <a:latin typeface="Arial" panose="020B0604020202020204" pitchFamily="34" charset="0"/>
            <a:cs typeface="Arial" panose="020B0604020202020204" pitchFamily="34" charset="0"/>
          </a:endParaRPr>
        </a:p>
      </dsp:txBody>
      <dsp:txXfrm>
        <a:off x="6228251" y="3933398"/>
        <a:ext cx="2873565" cy="292499"/>
      </dsp:txXfrm>
    </dsp:sp>
    <dsp:sp modelId="{82E2C235-0D18-464A-A9FE-ECB98890F7A8}">
      <dsp:nvSpPr>
        <dsp:cNvPr id="0" name=""/>
        <dsp:cNvSpPr/>
      </dsp:nvSpPr>
      <dsp:spPr>
        <a:xfrm>
          <a:off x="1575903" y="523499"/>
          <a:ext cx="1848519" cy="389316"/>
        </a:xfrm>
        <a:prstGeom prst="rect">
          <a:avLst/>
        </a:prstGeom>
        <a:solidFill>
          <a:srgbClr val="333333"/>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latin typeface="Arial" panose="020B0604020202020204" pitchFamily="34" charset="0"/>
              <a:cs typeface="Arial" panose="020B0604020202020204" pitchFamily="34" charset="0"/>
            </a:rPr>
            <a:t>Board of Regents</a:t>
          </a:r>
        </a:p>
      </dsp:txBody>
      <dsp:txXfrm>
        <a:off x="1575903" y="523499"/>
        <a:ext cx="1848519" cy="389316"/>
      </dsp:txXfrm>
    </dsp:sp>
    <dsp:sp modelId="{5F6C1421-65B9-4CF5-9B8B-0F78ECB4FAEE}">
      <dsp:nvSpPr>
        <dsp:cNvPr id="0" name=""/>
        <dsp:cNvSpPr/>
      </dsp:nvSpPr>
      <dsp:spPr>
        <a:xfrm>
          <a:off x="1933692" y="1025955"/>
          <a:ext cx="2919470" cy="292499"/>
        </a:xfrm>
        <a:prstGeom prst="rect">
          <a:avLst/>
        </a:prstGeom>
        <a:solidFill>
          <a:schemeClr val="lt1">
            <a:hueOff val="0"/>
            <a:satOff val="0"/>
            <a:lumOff val="0"/>
            <a:alphaOff val="0"/>
          </a:schemeClr>
        </a:solidFill>
        <a:ln w="19050" cap="flat" cmpd="sng" algn="ctr">
          <a:solidFill>
            <a:srgbClr val="3333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Residency Training Committees</a:t>
          </a:r>
        </a:p>
      </dsp:txBody>
      <dsp:txXfrm>
        <a:off x="1933692" y="1025955"/>
        <a:ext cx="2919470" cy="292499"/>
      </dsp:txXfrm>
    </dsp:sp>
    <dsp:sp modelId="{12284F66-B254-4B66-8E39-89D02E0B282C}">
      <dsp:nvSpPr>
        <dsp:cNvPr id="0" name=""/>
        <dsp:cNvSpPr/>
      </dsp:nvSpPr>
      <dsp:spPr>
        <a:xfrm>
          <a:off x="1933692" y="1441304"/>
          <a:ext cx="2919470" cy="292499"/>
        </a:xfrm>
        <a:prstGeom prst="rect">
          <a:avLst/>
        </a:prstGeom>
        <a:solidFill>
          <a:schemeClr val="lt1">
            <a:hueOff val="0"/>
            <a:satOff val="0"/>
            <a:lumOff val="0"/>
            <a:alphaOff val="0"/>
          </a:schemeClr>
        </a:solidFill>
        <a:ln w="19050" cap="flat" cmpd="sng" algn="ctr">
          <a:solidFill>
            <a:srgbClr val="3333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ACE Committees</a:t>
          </a:r>
        </a:p>
      </dsp:txBody>
      <dsp:txXfrm>
        <a:off x="1933692" y="1441304"/>
        <a:ext cx="2919470" cy="292499"/>
      </dsp:txXfrm>
    </dsp:sp>
    <dsp:sp modelId="{F22945D3-477C-49A2-A967-44F26E79CE04}">
      <dsp:nvSpPr>
        <dsp:cNvPr id="0" name=""/>
        <dsp:cNvSpPr/>
      </dsp:nvSpPr>
      <dsp:spPr>
        <a:xfrm>
          <a:off x="1933692" y="1856653"/>
          <a:ext cx="2919470" cy="292499"/>
        </a:xfrm>
        <a:prstGeom prst="rect">
          <a:avLst/>
        </a:prstGeom>
        <a:solidFill>
          <a:schemeClr val="lt1">
            <a:hueOff val="0"/>
            <a:satOff val="0"/>
            <a:lumOff val="0"/>
            <a:alphaOff val="0"/>
          </a:schemeClr>
        </a:solidFill>
        <a:ln w="19050" cap="flat" cmpd="sng" algn="ctr">
          <a:solidFill>
            <a:srgbClr val="3333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Education and Research Committee</a:t>
          </a:r>
        </a:p>
      </dsp:txBody>
      <dsp:txXfrm>
        <a:off x="1933692" y="1856653"/>
        <a:ext cx="2919470" cy="292499"/>
      </dsp:txXfrm>
    </dsp:sp>
    <dsp:sp modelId="{012B07B3-B658-40B1-AF27-417A542BCFC5}">
      <dsp:nvSpPr>
        <dsp:cNvPr id="0" name=""/>
        <dsp:cNvSpPr/>
      </dsp:nvSpPr>
      <dsp:spPr>
        <a:xfrm>
          <a:off x="1933692" y="2272002"/>
          <a:ext cx="2922898" cy="292499"/>
        </a:xfrm>
        <a:prstGeom prst="rect">
          <a:avLst/>
        </a:prstGeom>
        <a:solidFill>
          <a:schemeClr val="lt1">
            <a:hueOff val="0"/>
            <a:satOff val="0"/>
            <a:lumOff val="0"/>
            <a:alphaOff val="0"/>
          </a:schemeClr>
        </a:solidFill>
        <a:ln w="19050" cap="flat" cmpd="sng" algn="ctr">
          <a:solidFill>
            <a:srgbClr val="3333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College &amp; Specialty Forum Committees</a:t>
          </a:r>
        </a:p>
      </dsp:txBody>
      <dsp:txXfrm>
        <a:off x="1933692" y="2272002"/>
        <a:ext cx="2922898" cy="292499"/>
      </dsp:txXfrm>
    </dsp:sp>
    <dsp:sp modelId="{73F47688-1C1E-4A8A-B846-1AE7A9FC5647}">
      <dsp:nvSpPr>
        <dsp:cNvPr id="0" name=""/>
        <dsp:cNvSpPr/>
      </dsp:nvSpPr>
      <dsp:spPr>
        <a:xfrm>
          <a:off x="1933692" y="2687351"/>
          <a:ext cx="2919470" cy="292499"/>
        </a:xfrm>
        <a:prstGeom prst="rect">
          <a:avLst/>
        </a:prstGeom>
        <a:solidFill>
          <a:schemeClr val="lt1">
            <a:hueOff val="0"/>
            <a:satOff val="0"/>
            <a:lumOff val="0"/>
            <a:alphaOff val="0"/>
          </a:schemeClr>
        </a:solidFill>
        <a:ln w="19050" cap="flat" cmpd="sng" algn="ctr">
          <a:solidFill>
            <a:srgbClr val="3333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Membership Committee</a:t>
          </a:r>
        </a:p>
      </dsp:txBody>
      <dsp:txXfrm>
        <a:off x="1933692" y="2687351"/>
        <a:ext cx="2919470" cy="292499"/>
      </dsp:txXfrm>
    </dsp:sp>
    <dsp:sp modelId="{69BDDB44-F696-417E-9BFE-A1A83B4FA934}">
      <dsp:nvSpPr>
        <dsp:cNvPr id="0" name=""/>
        <dsp:cNvSpPr/>
      </dsp:nvSpPr>
      <dsp:spPr>
        <a:xfrm>
          <a:off x="1933692" y="3102700"/>
          <a:ext cx="2919470" cy="292499"/>
        </a:xfrm>
        <a:prstGeom prst="rect">
          <a:avLst/>
        </a:prstGeom>
        <a:solidFill>
          <a:schemeClr val="lt1">
            <a:hueOff val="0"/>
            <a:satOff val="0"/>
            <a:lumOff val="0"/>
            <a:alphaOff val="0"/>
          </a:schemeClr>
        </a:solidFill>
        <a:ln w="19050" cap="flat" cmpd="sng" algn="ctr">
          <a:solidFill>
            <a:srgbClr val="3333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Governance Committee</a:t>
          </a:r>
        </a:p>
      </dsp:txBody>
      <dsp:txXfrm>
        <a:off x="1933692" y="3102700"/>
        <a:ext cx="2919470" cy="292499"/>
      </dsp:txXfrm>
    </dsp:sp>
    <dsp:sp modelId="{737C81C8-B179-41B2-BDE0-5BE4F8CE62E2}">
      <dsp:nvSpPr>
        <dsp:cNvPr id="0" name=""/>
        <dsp:cNvSpPr/>
      </dsp:nvSpPr>
      <dsp:spPr>
        <a:xfrm>
          <a:off x="1933692" y="3518049"/>
          <a:ext cx="2919470" cy="292499"/>
        </a:xfrm>
        <a:prstGeom prst="rect">
          <a:avLst/>
        </a:prstGeom>
        <a:solidFill>
          <a:schemeClr val="lt1">
            <a:hueOff val="0"/>
            <a:satOff val="0"/>
            <a:lumOff val="0"/>
            <a:alphaOff val="0"/>
          </a:schemeClr>
        </a:solidFill>
        <a:ln w="19050" cap="flat" cmpd="sng" algn="ctr">
          <a:solidFill>
            <a:srgbClr val="3333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Finance and Audit Committee</a:t>
          </a:r>
          <a:endParaRPr lang="en-US" sz="1200" kern="1200" dirty="0">
            <a:latin typeface="Arial" panose="020B0604020202020204" pitchFamily="34" charset="0"/>
            <a:cs typeface="Arial" panose="020B0604020202020204" pitchFamily="34" charset="0"/>
          </a:endParaRPr>
        </a:p>
      </dsp:txBody>
      <dsp:txXfrm>
        <a:off x="1933692" y="3518049"/>
        <a:ext cx="2919470" cy="292499"/>
      </dsp:txXfrm>
    </dsp:sp>
    <dsp:sp modelId="{AE2678A2-5294-4999-8019-2A9979BF187D}">
      <dsp:nvSpPr>
        <dsp:cNvPr id="0" name=""/>
        <dsp:cNvSpPr/>
      </dsp:nvSpPr>
      <dsp:spPr>
        <a:xfrm>
          <a:off x="1933692" y="3933398"/>
          <a:ext cx="2919470" cy="292499"/>
        </a:xfrm>
        <a:prstGeom prst="rect">
          <a:avLst/>
        </a:prstGeom>
        <a:solidFill>
          <a:schemeClr val="lt1">
            <a:hueOff val="0"/>
            <a:satOff val="0"/>
            <a:lumOff val="0"/>
            <a:alphaOff val="0"/>
          </a:schemeClr>
        </a:solidFill>
        <a:ln w="19050" cap="flat" cmpd="sng" algn="ctr">
          <a:solidFill>
            <a:srgbClr val="3333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JVIM Editorial Board</a:t>
          </a:r>
        </a:p>
      </dsp:txBody>
      <dsp:txXfrm>
        <a:off x="1933692" y="3933398"/>
        <a:ext cx="2919470" cy="292499"/>
      </dsp:txXfrm>
    </dsp:sp>
    <dsp:sp modelId="{2BFFCB8A-652B-4FDE-BA99-93F7AB49C870}">
      <dsp:nvSpPr>
        <dsp:cNvPr id="0" name=""/>
        <dsp:cNvSpPr/>
      </dsp:nvSpPr>
      <dsp:spPr>
        <a:xfrm>
          <a:off x="1933692" y="4348747"/>
          <a:ext cx="2919470" cy="292499"/>
        </a:xfrm>
        <a:prstGeom prst="rect">
          <a:avLst/>
        </a:prstGeom>
        <a:solidFill>
          <a:schemeClr val="lt1">
            <a:hueOff val="0"/>
            <a:satOff val="0"/>
            <a:lumOff val="0"/>
            <a:alphaOff val="0"/>
          </a:schemeClr>
        </a:solidFill>
        <a:ln w="19050" cap="flat" cmpd="sng" algn="ctr">
          <a:solidFill>
            <a:srgbClr val="3333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Arial" panose="020B0604020202020204" pitchFamily="34" charset="0"/>
              <a:cs typeface="Arial" panose="020B0604020202020204" pitchFamily="34" charset="0"/>
            </a:rPr>
            <a:t>DEI Committee</a:t>
          </a:r>
          <a:endParaRPr lang="en-US" sz="1200" kern="1200" dirty="0">
            <a:latin typeface="Arial" panose="020B0604020202020204" pitchFamily="34" charset="0"/>
            <a:cs typeface="Arial" panose="020B0604020202020204" pitchFamily="34" charset="0"/>
          </a:endParaRPr>
        </a:p>
      </dsp:txBody>
      <dsp:txXfrm>
        <a:off x="1933692" y="4348747"/>
        <a:ext cx="2919470" cy="292499"/>
      </dsp:txXfrm>
    </dsp:sp>
    <dsp:sp modelId="{3031D790-4CFA-4B9B-BD4C-BEC8CE40D632}">
      <dsp:nvSpPr>
        <dsp:cNvPr id="0" name=""/>
        <dsp:cNvSpPr/>
      </dsp:nvSpPr>
      <dsp:spPr>
        <a:xfrm>
          <a:off x="1933692" y="4764096"/>
          <a:ext cx="2919470" cy="292499"/>
        </a:xfrm>
        <a:prstGeom prst="rect">
          <a:avLst/>
        </a:prstGeom>
        <a:solidFill>
          <a:schemeClr val="lt1">
            <a:hueOff val="0"/>
            <a:satOff val="0"/>
            <a:lumOff val="0"/>
            <a:alphaOff val="0"/>
          </a:schemeClr>
        </a:solidFill>
        <a:ln w="19050" cap="flat" cmpd="sng" algn="ctr">
          <a:solidFill>
            <a:srgbClr val="3333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Award Committees</a:t>
          </a:r>
        </a:p>
      </dsp:txBody>
      <dsp:txXfrm>
        <a:off x="1933692" y="4764096"/>
        <a:ext cx="2919470" cy="292499"/>
      </dsp:txXfrm>
    </dsp:sp>
    <dsp:sp modelId="{13A68E4B-A724-4CDC-AE98-A4A127A53BCE}">
      <dsp:nvSpPr>
        <dsp:cNvPr id="0" name=""/>
        <dsp:cNvSpPr/>
      </dsp:nvSpPr>
      <dsp:spPr>
        <a:xfrm>
          <a:off x="1933692" y="5179445"/>
          <a:ext cx="2919470" cy="292499"/>
        </a:xfrm>
        <a:prstGeom prst="rect">
          <a:avLst/>
        </a:prstGeom>
        <a:solidFill>
          <a:schemeClr val="lt1">
            <a:hueOff val="0"/>
            <a:satOff val="0"/>
            <a:lumOff val="0"/>
            <a:alphaOff val="0"/>
          </a:schemeClr>
        </a:solidFill>
        <a:ln w="19050" cap="flat" cmpd="sng" algn="ctr">
          <a:solidFill>
            <a:srgbClr val="33333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Arial" panose="020B0604020202020204" pitchFamily="34" charset="0"/>
              <a:cs typeface="Arial" panose="020B0604020202020204" pitchFamily="34" charset="0"/>
            </a:rPr>
            <a:t>Other Committees</a:t>
          </a:r>
        </a:p>
      </dsp:txBody>
      <dsp:txXfrm>
        <a:off x="1933692" y="5179445"/>
        <a:ext cx="2919470" cy="2924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1ABD37-6276-4E1F-A4CC-A3EAB70EFB28}">
      <dsp:nvSpPr>
        <dsp:cNvPr id="0" name=""/>
        <dsp:cNvSpPr/>
      </dsp:nvSpPr>
      <dsp:spPr>
        <a:xfrm>
          <a:off x="0" y="612437"/>
          <a:ext cx="10555376" cy="277199"/>
        </a:xfrm>
        <a:prstGeom prst="rect">
          <a:avLst/>
        </a:prstGeom>
        <a:solidFill>
          <a:schemeClr val="lt1">
            <a:alpha val="90000"/>
            <a:hueOff val="0"/>
            <a:satOff val="0"/>
            <a:lumOff val="0"/>
            <a:alphaOff val="0"/>
          </a:schemeClr>
        </a:solidFill>
        <a:ln w="12700" cap="flat" cmpd="sng" algn="ctr">
          <a:solidFill>
            <a:schemeClr val="bg2">
              <a:lumMod val="90000"/>
            </a:schemeClr>
          </a:solidFill>
          <a:prstDash val="solid"/>
          <a:miter lim="800000"/>
        </a:ln>
        <a:effectLst/>
      </dsp:spPr>
      <dsp:style>
        <a:lnRef idx="2">
          <a:scrgbClr r="0" g="0" b="0"/>
        </a:lnRef>
        <a:fillRef idx="1">
          <a:scrgbClr r="0" g="0" b="0"/>
        </a:fillRef>
        <a:effectRef idx="0">
          <a:scrgbClr r="0" g="0" b="0"/>
        </a:effectRef>
        <a:fontRef idx="minor"/>
      </dsp:style>
    </dsp:sp>
    <dsp:sp modelId="{3B5FB810-69AF-4DAB-906E-42C221BC4C19}">
      <dsp:nvSpPr>
        <dsp:cNvPr id="0" name=""/>
        <dsp:cNvSpPr/>
      </dsp:nvSpPr>
      <dsp:spPr>
        <a:xfrm>
          <a:off x="395826" y="78730"/>
          <a:ext cx="10158533" cy="696066"/>
        </a:xfrm>
        <a:prstGeom prst="roundRect">
          <a:avLst/>
        </a:prstGeom>
        <a:solidFill>
          <a:srgbClr val="C221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278" tIns="0" rIns="279278" bIns="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Adopt current standards for high stakes certification.</a:t>
          </a:r>
        </a:p>
      </dsp:txBody>
      <dsp:txXfrm>
        <a:off x="429805" y="112709"/>
        <a:ext cx="10090575" cy="628108"/>
      </dsp:txXfrm>
    </dsp:sp>
    <dsp:sp modelId="{DFF23B38-1B2C-4884-9216-B471A5D418EC}">
      <dsp:nvSpPr>
        <dsp:cNvPr id="0" name=""/>
        <dsp:cNvSpPr/>
      </dsp:nvSpPr>
      <dsp:spPr>
        <a:xfrm>
          <a:off x="0" y="1419465"/>
          <a:ext cx="10555376" cy="277199"/>
        </a:xfrm>
        <a:prstGeom prst="rect">
          <a:avLst/>
        </a:prstGeom>
        <a:solidFill>
          <a:schemeClr val="lt1">
            <a:alpha val="90000"/>
            <a:hueOff val="0"/>
            <a:satOff val="0"/>
            <a:lumOff val="0"/>
            <a:alphaOff val="0"/>
          </a:schemeClr>
        </a:solidFill>
        <a:ln w="12700" cap="flat" cmpd="sng" algn="ctr">
          <a:solidFill>
            <a:schemeClr val="bg2">
              <a:lumMod val="90000"/>
            </a:schemeClr>
          </a:solidFill>
          <a:prstDash val="solid"/>
          <a:miter lim="800000"/>
        </a:ln>
        <a:effectLst/>
      </dsp:spPr>
      <dsp:style>
        <a:lnRef idx="2">
          <a:scrgbClr r="0" g="0" b="0"/>
        </a:lnRef>
        <a:fillRef idx="1">
          <a:scrgbClr r="0" g="0" b="0"/>
        </a:fillRef>
        <a:effectRef idx="0">
          <a:scrgbClr r="0" g="0" b="0"/>
        </a:effectRef>
        <a:fontRef idx="minor"/>
      </dsp:style>
    </dsp:sp>
    <dsp:sp modelId="{4689C2AC-DCA6-4A2F-9E53-37EAF434B7B1}">
      <dsp:nvSpPr>
        <dsp:cNvPr id="0" name=""/>
        <dsp:cNvSpPr/>
      </dsp:nvSpPr>
      <dsp:spPr>
        <a:xfrm>
          <a:off x="414380" y="949037"/>
          <a:ext cx="10139222" cy="632788"/>
        </a:xfrm>
        <a:prstGeom prst="roundRect">
          <a:avLst/>
        </a:prstGeom>
        <a:solidFill>
          <a:srgbClr val="3333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278" tIns="0" rIns="279278" bIns="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Ensure continued validity and defensibility of the program.</a:t>
          </a:r>
        </a:p>
      </dsp:txBody>
      <dsp:txXfrm>
        <a:off x="445270" y="979927"/>
        <a:ext cx="10077442" cy="571008"/>
      </dsp:txXfrm>
    </dsp:sp>
    <dsp:sp modelId="{D552969C-38CA-485E-AA62-5FD39B725D57}">
      <dsp:nvSpPr>
        <dsp:cNvPr id="0" name=""/>
        <dsp:cNvSpPr/>
      </dsp:nvSpPr>
      <dsp:spPr>
        <a:xfrm>
          <a:off x="0" y="2226494"/>
          <a:ext cx="10555376" cy="277199"/>
        </a:xfrm>
        <a:prstGeom prst="rect">
          <a:avLst/>
        </a:prstGeom>
        <a:solidFill>
          <a:schemeClr val="lt1">
            <a:alpha val="90000"/>
            <a:hueOff val="0"/>
            <a:satOff val="0"/>
            <a:lumOff val="0"/>
            <a:alphaOff val="0"/>
          </a:schemeClr>
        </a:solidFill>
        <a:ln w="12700" cap="flat" cmpd="sng" algn="ctr">
          <a:solidFill>
            <a:schemeClr val="bg2">
              <a:lumMod val="90000"/>
            </a:schemeClr>
          </a:solidFill>
          <a:prstDash val="solid"/>
          <a:miter lim="800000"/>
        </a:ln>
        <a:effectLst/>
      </dsp:spPr>
      <dsp:style>
        <a:lnRef idx="2">
          <a:scrgbClr r="0" g="0" b="0"/>
        </a:lnRef>
        <a:fillRef idx="1">
          <a:scrgbClr r="0" g="0" b="0"/>
        </a:fillRef>
        <a:effectRef idx="0">
          <a:scrgbClr r="0" g="0" b="0"/>
        </a:effectRef>
        <a:fontRef idx="minor"/>
      </dsp:style>
    </dsp:sp>
    <dsp:sp modelId="{9209FD00-994B-469B-AF55-0E8FD90EF9F3}">
      <dsp:nvSpPr>
        <dsp:cNvPr id="0" name=""/>
        <dsp:cNvSpPr/>
      </dsp:nvSpPr>
      <dsp:spPr>
        <a:xfrm>
          <a:off x="414380" y="1756065"/>
          <a:ext cx="10139222" cy="632788"/>
        </a:xfrm>
        <a:prstGeom prst="roundRect">
          <a:avLst/>
        </a:prstGeom>
        <a:solidFill>
          <a:srgbClr val="CDA78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278" tIns="0" rIns="279278"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rgbClr val="333333"/>
              </a:solidFill>
              <a:latin typeface="Arial" panose="020B0604020202020204" pitchFamily="34" charset="0"/>
              <a:cs typeface="Arial" panose="020B0604020202020204" pitchFamily="34" charset="0"/>
            </a:rPr>
            <a:t>Include input from wider group of Diplomates.</a:t>
          </a:r>
        </a:p>
      </dsp:txBody>
      <dsp:txXfrm>
        <a:off x="445270" y="1786955"/>
        <a:ext cx="10077442" cy="571008"/>
      </dsp:txXfrm>
    </dsp:sp>
    <dsp:sp modelId="{F55F5466-34C6-454B-AB71-94C276B31F71}">
      <dsp:nvSpPr>
        <dsp:cNvPr id="0" name=""/>
        <dsp:cNvSpPr/>
      </dsp:nvSpPr>
      <dsp:spPr>
        <a:xfrm>
          <a:off x="0" y="3033522"/>
          <a:ext cx="10555376" cy="277199"/>
        </a:xfrm>
        <a:prstGeom prst="rect">
          <a:avLst/>
        </a:prstGeom>
        <a:solidFill>
          <a:schemeClr val="lt1">
            <a:alpha val="90000"/>
            <a:hueOff val="0"/>
            <a:satOff val="0"/>
            <a:lumOff val="0"/>
            <a:alphaOff val="0"/>
          </a:schemeClr>
        </a:solidFill>
        <a:ln w="12700" cap="flat" cmpd="sng" algn="ctr">
          <a:solidFill>
            <a:schemeClr val="bg2">
              <a:lumMod val="90000"/>
            </a:schemeClr>
          </a:solidFill>
          <a:prstDash val="solid"/>
          <a:miter lim="800000"/>
        </a:ln>
        <a:effectLst/>
      </dsp:spPr>
      <dsp:style>
        <a:lnRef idx="2">
          <a:scrgbClr r="0" g="0" b="0"/>
        </a:lnRef>
        <a:fillRef idx="1">
          <a:scrgbClr r="0" g="0" b="0"/>
        </a:fillRef>
        <a:effectRef idx="0">
          <a:scrgbClr r="0" g="0" b="0"/>
        </a:effectRef>
        <a:fontRef idx="minor"/>
      </dsp:style>
    </dsp:sp>
    <dsp:sp modelId="{1E7ABD73-CAD1-4704-8939-BE57B2E21AB1}">
      <dsp:nvSpPr>
        <dsp:cNvPr id="0" name=""/>
        <dsp:cNvSpPr/>
      </dsp:nvSpPr>
      <dsp:spPr>
        <a:xfrm>
          <a:off x="414380" y="2563094"/>
          <a:ext cx="10139222" cy="632788"/>
        </a:xfrm>
        <a:prstGeom prst="roundRect">
          <a:avLst/>
        </a:prstGeom>
        <a:solidFill>
          <a:srgbClr val="C221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278" tIns="0" rIns="279278" bIns="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Arial" panose="020B0604020202020204" pitchFamily="34" charset="0"/>
              <a:cs typeface="Arial" panose="020B0604020202020204" pitchFamily="34" charset="0"/>
            </a:rPr>
            <a:t>Prevent drift from established blueprint.</a:t>
          </a:r>
        </a:p>
      </dsp:txBody>
      <dsp:txXfrm>
        <a:off x="445270" y="2593984"/>
        <a:ext cx="10077442" cy="571008"/>
      </dsp:txXfrm>
    </dsp:sp>
    <dsp:sp modelId="{307912A6-CE7B-4C30-850E-55E1CD1671BA}">
      <dsp:nvSpPr>
        <dsp:cNvPr id="0" name=""/>
        <dsp:cNvSpPr/>
      </dsp:nvSpPr>
      <dsp:spPr>
        <a:xfrm>
          <a:off x="0" y="3840550"/>
          <a:ext cx="10555376" cy="277199"/>
        </a:xfrm>
        <a:prstGeom prst="rect">
          <a:avLst/>
        </a:prstGeom>
        <a:solidFill>
          <a:schemeClr val="lt1">
            <a:alpha val="90000"/>
            <a:hueOff val="0"/>
            <a:satOff val="0"/>
            <a:lumOff val="0"/>
            <a:alphaOff val="0"/>
          </a:schemeClr>
        </a:solidFill>
        <a:ln w="12700" cap="flat" cmpd="sng" algn="ctr">
          <a:solidFill>
            <a:schemeClr val="bg2">
              <a:lumMod val="90000"/>
            </a:schemeClr>
          </a:solidFill>
          <a:prstDash val="solid"/>
          <a:miter lim="800000"/>
        </a:ln>
        <a:effectLst/>
      </dsp:spPr>
      <dsp:style>
        <a:lnRef idx="2">
          <a:scrgbClr r="0" g="0" b="0"/>
        </a:lnRef>
        <a:fillRef idx="1">
          <a:scrgbClr r="0" g="0" b="0"/>
        </a:fillRef>
        <a:effectRef idx="0">
          <a:scrgbClr r="0" g="0" b="0"/>
        </a:effectRef>
        <a:fontRef idx="minor"/>
      </dsp:style>
    </dsp:sp>
    <dsp:sp modelId="{672AADED-F12A-4CE2-B8E8-BF03B637C044}">
      <dsp:nvSpPr>
        <dsp:cNvPr id="0" name=""/>
        <dsp:cNvSpPr/>
      </dsp:nvSpPr>
      <dsp:spPr>
        <a:xfrm>
          <a:off x="398403" y="3370122"/>
          <a:ext cx="10148367" cy="632788"/>
        </a:xfrm>
        <a:prstGeom prst="roundRect">
          <a:avLst/>
        </a:prstGeom>
        <a:solidFill>
          <a:srgbClr val="3333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278" tIns="0" rIns="279278" bIns="0" numCol="1" spcCol="1270" anchor="ctr" anchorCtr="0">
          <a:noAutofit/>
        </a:bodyPr>
        <a:lstStyle/>
        <a:p>
          <a:pPr marL="0" lvl="0" indent="0" algn="l" defTabSz="800100">
            <a:lnSpc>
              <a:spcPct val="90000"/>
            </a:lnSpc>
            <a:spcBef>
              <a:spcPct val="0"/>
            </a:spcBef>
            <a:spcAft>
              <a:spcPct val="35000"/>
            </a:spcAft>
            <a:buNone/>
          </a:pPr>
          <a:r>
            <a:rPr lang="en-US" sz="1800" b="1" kern="1200" dirty="0">
              <a:latin typeface="Arial" panose="020B0604020202020204" pitchFamily="34" charset="0"/>
              <a:cs typeface="Arial" panose="020B0604020202020204" pitchFamily="34" charset="0"/>
            </a:rPr>
            <a:t>Ensure continued recognition by the American Board of Veterinary Specialties (ABVS). </a:t>
          </a:r>
        </a:p>
      </dsp:txBody>
      <dsp:txXfrm>
        <a:off x="429293" y="3401012"/>
        <a:ext cx="10086587" cy="571008"/>
      </dsp:txXfrm>
    </dsp:sp>
    <dsp:sp modelId="{02A57D66-8DED-4374-AB36-9BCCA8EDE12A}">
      <dsp:nvSpPr>
        <dsp:cNvPr id="0" name=""/>
        <dsp:cNvSpPr/>
      </dsp:nvSpPr>
      <dsp:spPr>
        <a:xfrm>
          <a:off x="0" y="4647579"/>
          <a:ext cx="10555376" cy="277199"/>
        </a:xfrm>
        <a:prstGeom prst="rect">
          <a:avLst/>
        </a:prstGeom>
        <a:solidFill>
          <a:schemeClr val="lt1">
            <a:alpha val="90000"/>
            <a:hueOff val="0"/>
            <a:satOff val="0"/>
            <a:lumOff val="0"/>
            <a:alphaOff val="0"/>
          </a:schemeClr>
        </a:solidFill>
        <a:ln w="12700" cap="flat" cmpd="sng" algn="ctr">
          <a:solidFill>
            <a:schemeClr val="bg2">
              <a:lumMod val="90000"/>
            </a:schemeClr>
          </a:solidFill>
          <a:prstDash val="solid"/>
          <a:miter lim="800000"/>
        </a:ln>
        <a:effectLst/>
      </dsp:spPr>
      <dsp:style>
        <a:lnRef idx="2">
          <a:scrgbClr r="0" g="0" b="0"/>
        </a:lnRef>
        <a:fillRef idx="1">
          <a:scrgbClr r="0" g="0" b="0"/>
        </a:fillRef>
        <a:effectRef idx="0">
          <a:scrgbClr r="0" g="0" b="0"/>
        </a:effectRef>
        <a:fontRef idx="minor"/>
      </dsp:style>
    </dsp:sp>
    <dsp:sp modelId="{5419CACE-6EEA-4ACE-940B-ABBD591FC28A}">
      <dsp:nvSpPr>
        <dsp:cNvPr id="0" name=""/>
        <dsp:cNvSpPr/>
      </dsp:nvSpPr>
      <dsp:spPr>
        <a:xfrm>
          <a:off x="414380" y="4177150"/>
          <a:ext cx="10139222" cy="632788"/>
        </a:xfrm>
        <a:prstGeom prst="roundRect">
          <a:avLst/>
        </a:prstGeom>
        <a:solidFill>
          <a:srgbClr val="CDA78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278" tIns="0" rIns="279278"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rgbClr val="333333"/>
              </a:solidFill>
              <a:latin typeface="Arial" panose="020B0604020202020204" pitchFamily="34" charset="0"/>
              <a:cs typeface="Arial" panose="020B0604020202020204" pitchFamily="34" charset="0"/>
            </a:rPr>
            <a:t>Improve the Candidate experience.</a:t>
          </a:r>
        </a:p>
      </dsp:txBody>
      <dsp:txXfrm>
        <a:off x="445270" y="4208040"/>
        <a:ext cx="10077442" cy="5710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26518C-A469-4D9C-A113-EEBEB029CD5B}">
      <dsp:nvSpPr>
        <dsp:cNvPr id="0" name=""/>
        <dsp:cNvSpPr/>
      </dsp:nvSpPr>
      <dsp:spPr>
        <a:xfrm>
          <a:off x="9184" y="0"/>
          <a:ext cx="5069507" cy="3844031"/>
        </a:xfrm>
        <a:prstGeom prst="roundRect">
          <a:avLst>
            <a:gd name="adj" fmla="val 10000"/>
          </a:avLst>
        </a:prstGeom>
        <a:solidFill>
          <a:srgbClr val="3333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marL="0" lvl="0" indent="0" algn="ctr" defTabSz="1066800">
            <a:lnSpc>
              <a:spcPct val="90000"/>
            </a:lnSpc>
            <a:spcBef>
              <a:spcPct val="0"/>
            </a:spcBef>
            <a:spcAft>
              <a:spcPct val="35000"/>
            </a:spcAft>
            <a:buNone/>
          </a:pPr>
          <a:br>
            <a:rPr lang="en-US" sz="2400" b="1" kern="1200" dirty="0">
              <a:effectLst/>
              <a:latin typeface="Arial" panose="020B0604020202020204" pitchFamily="34" charset="0"/>
              <a:cs typeface="Arial" panose="020B0604020202020204" pitchFamily="34" charset="0"/>
            </a:rPr>
          </a:br>
          <a:r>
            <a:rPr lang="en-US" sz="2800" b="1" kern="1200" dirty="0">
              <a:effectLst/>
              <a:latin typeface="Arial" panose="020B0604020202020204" pitchFamily="34" charset="0"/>
              <a:cs typeface="Arial" panose="020B0604020202020204" pitchFamily="34" charset="0"/>
            </a:rPr>
            <a:t>Past</a:t>
          </a:r>
          <a:endParaRPr lang="en-US" sz="2400" b="1" kern="1200" dirty="0">
            <a:effectLst/>
            <a:latin typeface="Arial" panose="020B0604020202020204" pitchFamily="34" charset="0"/>
            <a:cs typeface="Arial" panose="020B0604020202020204" pitchFamily="34" charset="0"/>
          </a:endParaRPr>
        </a:p>
        <a:p>
          <a:pPr marL="0" lvl="0" indent="0" algn="ctr" defTabSz="1066800">
            <a:lnSpc>
              <a:spcPct val="90000"/>
            </a:lnSpc>
            <a:spcBef>
              <a:spcPct val="0"/>
            </a:spcBef>
            <a:spcAft>
              <a:spcPct val="35000"/>
            </a:spcAft>
            <a:buNone/>
          </a:pPr>
          <a:r>
            <a:rPr lang="en-US" sz="2400" kern="1200" dirty="0">
              <a:effectLst/>
              <a:latin typeface="Arial" panose="020B0604020202020204" pitchFamily="34" charset="0"/>
              <a:cs typeface="Arial" panose="020B0604020202020204" pitchFamily="34" charset="0"/>
            </a:rPr>
            <a:t>Cut-scores have been determined using a variety of methods:</a:t>
          </a:r>
        </a:p>
        <a:p>
          <a:pPr marL="0" lvl="0" indent="0" algn="ctr" defTabSz="1066800">
            <a:lnSpc>
              <a:spcPct val="90000"/>
            </a:lnSpc>
            <a:spcBef>
              <a:spcPct val="0"/>
            </a:spcBef>
            <a:spcAft>
              <a:spcPct val="35000"/>
            </a:spcAft>
            <a:buNone/>
          </a:pPr>
          <a:r>
            <a:rPr lang="en-US" sz="2400" kern="1200" dirty="0" err="1">
              <a:effectLst/>
              <a:latin typeface="Arial" panose="020B0604020202020204" pitchFamily="34" charset="0"/>
              <a:cs typeface="Arial" panose="020B0604020202020204" pitchFamily="34" charset="0"/>
            </a:rPr>
            <a:t>Angoff</a:t>
          </a:r>
          <a:r>
            <a:rPr lang="en-US" sz="2400" kern="1200" dirty="0">
              <a:effectLst/>
              <a:latin typeface="Arial" panose="020B0604020202020204" pitchFamily="34" charset="0"/>
              <a:cs typeface="Arial" panose="020B0604020202020204" pitchFamily="34" charset="0"/>
            </a:rPr>
            <a:t> / Modified </a:t>
          </a:r>
          <a:r>
            <a:rPr lang="en-US" sz="2400" kern="1200" dirty="0" err="1">
              <a:effectLst/>
              <a:latin typeface="Arial" panose="020B0604020202020204" pitchFamily="34" charset="0"/>
              <a:cs typeface="Arial" panose="020B0604020202020204" pitchFamily="34" charset="0"/>
            </a:rPr>
            <a:t>Angoff</a:t>
          </a:r>
          <a:r>
            <a:rPr lang="en-US" sz="2400" kern="1200" dirty="0">
              <a:latin typeface="Arial" panose="020B0604020202020204" pitchFamily="34" charset="0"/>
              <a:cs typeface="Arial" panose="020B0604020202020204" pitchFamily="34" charset="0"/>
            </a:rPr>
            <a:t> / Equating</a:t>
          </a:r>
          <a:endParaRPr lang="en-US" sz="2400" kern="1200" dirty="0">
            <a:effectLst/>
            <a:latin typeface="Arial" panose="020B0604020202020204" pitchFamily="34" charset="0"/>
            <a:cs typeface="Arial" panose="020B0604020202020204" pitchFamily="34" charset="0"/>
          </a:endParaRPr>
        </a:p>
        <a:p>
          <a:pPr marL="0" lvl="0" indent="0" algn="ctr" defTabSz="1066800">
            <a:lnSpc>
              <a:spcPct val="90000"/>
            </a:lnSpc>
            <a:spcBef>
              <a:spcPct val="0"/>
            </a:spcBef>
            <a:spcAft>
              <a:spcPct val="35000"/>
            </a:spcAft>
            <a:buNone/>
          </a:pPr>
          <a:r>
            <a:rPr lang="en-US" sz="2400" kern="1200" dirty="0">
              <a:latin typeface="Arial" panose="020B0604020202020204" pitchFamily="34" charset="0"/>
              <a:cs typeface="Arial" panose="020B0604020202020204" pitchFamily="34" charset="0"/>
            </a:rPr>
            <a:t>S</a:t>
          </a:r>
          <a:r>
            <a:rPr lang="en-US" sz="2400" kern="1200" dirty="0">
              <a:effectLst/>
              <a:latin typeface="Arial" panose="020B0604020202020204" pitchFamily="34" charset="0"/>
              <a:cs typeface="Arial" panose="020B0604020202020204" pitchFamily="34" charset="0"/>
            </a:rPr>
            <a:t>et passing score. </a:t>
          </a:r>
          <a:endParaRPr lang="en-US" sz="2800" kern="1200" dirty="0">
            <a:latin typeface="Arial" panose="020B0604020202020204" pitchFamily="34" charset="0"/>
            <a:cs typeface="Arial" panose="020B0604020202020204" pitchFamily="34" charset="0"/>
          </a:endParaRPr>
        </a:p>
      </dsp:txBody>
      <dsp:txXfrm>
        <a:off x="121772" y="112588"/>
        <a:ext cx="4844331" cy="3618855"/>
      </dsp:txXfrm>
    </dsp:sp>
    <dsp:sp modelId="{92D7620F-FD9A-4FE4-8B72-6B2055941ED2}">
      <dsp:nvSpPr>
        <dsp:cNvPr id="0" name=""/>
        <dsp:cNvSpPr/>
      </dsp:nvSpPr>
      <dsp:spPr>
        <a:xfrm>
          <a:off x="5222502" y="1644458"/>
          <a:ext cx="474533" cy="555114"/>
        </a:xfrm>
        <a:prstGeom prst="rightArrow">
          <a:avLst>
            <a:gd name="adj1" fmla="val 60000"/>
            <a:gd name="adj2" fmla="val 50000"/>
          </a:avLst>
        </a:prstGeom>
        <a:solidFill>
          <a:schemeClr val="bg2">
            <a:lumMod val="9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5222502" y="1755481"/>
        <a:ext cx="332173" cy="333068"/>
      </dsp:txXfrm>
    </dsp:sp>
    <dsp:sp modelId="{1AECDBC9-08E8-4DDD-A152-AE546D5597B2}">
      <dsp:nvSpPr>
        <dsp:cNvPr id="0" name=""/>
        <dsp:cNvSpPr/>
      </dsp:nvSpPr>
      <dsp:spPr>
        <a:xfrm>
          <a:off x="5818647" y="0"/>
          <a:ext cx="5069507" cy="3844031"/>
        </a:xfrm>
        <a:prstGeom prst="roundRect">
          <a:avLst>
            <a:gd name="adj" fmla="val 10000"/>
          </a:avLst>
        </a:prstGeom>
        <a:solidFill>
          <a:srgbClr val="C221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t" anchorCtr="0">
          <a:noAutofit/>
        </a:bodyPr>
        <a:lstStyle/>
        <a:p>
          <a:pPr marL="0" lvl="0" indent="0" algn="ctr" defTabSz="1244600">
            <a:lnSpc>
              <a:spcPct val="90000"/>
            </a:lnSpc>
            <a:spcBef>
              <a:spcPct val="0"/>
            </a:spcBef>
            <a:spcAft>
              <a:spcPct val="35000"/>
            </a:spcAft>
            <a:buNone/>
          </a:pPr>
          <a:br>
            <a:rPr lang="en-US" sz="2800" b="1" kern="1200">
              <a:effectLst/>
              <a:latin typeface="Arial" panose="020B0604020202020204" pitchFamily="34" charset="0"/>
              <a:cs typeface="Arial" panose="020B0604020202020204" pitchFamily="34" charset="0"/>
            </a:rPr>
          </a:br>
          <a:r>
            <a:rPr lang="en-US" sz="2800" b="1" kern="1200">
              <a:effectLst/>
              <a:latin typeface="Arial" panose="020B0604020202020204" pitchFamily="34" charset="0"/>
              <a:cs typeface="Arial" panose="020B0604020202020204" pitchFamily="34" charset="0"/>
            </a:rPr>
            <a:t>2024 Exam</a:t>
          </a:r>
          <a:endParaRPr lang="en-US" sz="2000" kern="1200" dirty="0">
            <a:effectLst/>
            <a:latin typeface="Arial" panose="020B0604020202020204" pitchFamily="34" charset="0"/>
            <a:cs typeface="Arial" panose="020B0604020202020204" pitchFamily="34" charset="0"/>
          </a:endParaRPr>
        </a:p>
        <a:p>
          <a:pPr marL="0" lvl="0" indent="0" algn="ctr" defTabSz="1244600">
            <a:lnSpc>
              <a:spcPct val="90000"/>
            </a:lnSpc>
            <a:spcBef>
              <a:spcPct val="0"/>
            </a:spcBef>
            <a:spcAft>
              <a:spcPct val="35000"/>
            </a:spcAft>
            <a:buNone/>
          </a:pPr>
          <a:r>
            <a:rPr lang="en-US" sz="2400" kern="1200" dirty="0">
              <a:latin typeface="Arial" panose="020B0604020202020204" pitchFamily="34" charset="0"/>
              <a:cs typeface="Arial" panose="020B0604020202020204" pitchFamily="34" charset="0"/>
            </a:rPr>
            <a:t>C</a:t>
          </a:r>
          <a:r>
            <a:rPr lang="en-US" sz="2400" kern="1200" dirty="0">
              <a:effectLst/>
              <a:latin typeface="Arial" panose="020B0604020202020204" pitchFamily="34" charset="0"/>
              <a:cs typeface="Arial" panose="020B0604020202020204" pitchFamily="34" charset="0"/>
            </a:rPr>
            <a:t>ut scores are determined for all exams via standard setting using the modified </a:t>
          </a:r>
          <a:r>
            <a:rPr lang="en-US" sz="2400" kern="1200" dirty="0" err="1">
              <a:latin typeface="Arial" panose="020B0604020202020204" pitchFamily="34" charset="0"/>
              <a:cs typeface="Arial" panose="020B0604020202020204" pitchFamily="34" charset="0"/>
            </a:rPr>
            <a:t>A</a:t>
          </a:r>
          <a:r>
            <a:rPr lang="en-US" sz="2400" kern="1200" dirty="0" err="1">
              <a:effectLst/>
              <a:latin typeface="Arial" panose="020B0604020202020204" pitchFamily="34" charset="0"/>
              <a:cs typeface="Arial" panose="020B0604020202020204" pitchFamily="34" charset="0"/>
            </a:rPr>
            <a:t>ngoff</a:t>
          </a:r>
          <a:r>
            <a:rPr lang="en-US" sz="2400" kern="1200" dirty="0">
              <a:effectLst/>
              <a:latin typeface="Arial" panose="020B0604020202020204" pitchFamily="34" charset="0"/>
              <a:cs typeface="Arial" panose="020B0604020202020204" pitchFamily="34" charset="0"/>
            </a:rPr>
            <a:t> method.</a:t>
          </a:r>
        </a:p>
        <a:p>
          <a:pPr marL="0" lvl="0" indent="0" algn="ctr" defTabSz="1244600">
            <a:lnSpc>
              <a:spcPct val="90000"/>
            </a:lnSpc>
            <a:spcBef>
              <a:spcPct val="0"/>
            </a:spcBef>
            <a:spcAft>
              <a:spcPct val="35000"/>
            </a:spcAft>
            <a:buNone/>
          </a:pPr>
          <a:r>
            <a:rPr lang="en-US" sz="2400" kern="1200" dirty="0">
              <a:latin typeface="Arial" panose="020B0604020202020204" pitchFamily="34" charset="0"/>
              <a:cs typeface="Arial" panose="020B0604020202020204" pitchFamily="34" charset="0"/>
            </a:rPr>
            <a:t>Involves selected group of volunteer diplomates; training and facilitated sessions</a:t>
          </a:r>
          <a:r>
            <a:rPr lang="en-US" sz="2800" kern="1200" dirty="0">
              <a:effectLst/>
              <a:latin typeface="Arial" panose="020B0604020202020204" pitchFamily="34" charset="0"/>
              <a:cs typeface="Arial" panose="020B0604020202020204" pitchFamily="34" charset="0"/>
            </a:rPr>
            <a:t>.</a:t>
          </a:r>
        </a:p>
      </dsp:txBody>
      <dsp:txXfrm>
        <a:off x="5931235" y="112588"/>
        <a:ext cx="4844331" cy="361885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F29C80-48C3-4FD3-807E-E2C368049FFE}">
      <dsp:nvSpPr>
        <dsp:cNvPr id="0" name=""/>
        <dsp:cNvSpPr/>
      </dsp:nvSpPr>
      <dsp:spPr>
        <a:xfrm>
          <a:off x="0" y="111833"/>
          <a:ext cx="10405021" cy="1216800"/>
        </a:xfrm>
        <a:prstGeom prst="roundRect">
          <a:avLst/>
        </a:prstGeom>
        <a:solidFill>
          <a:srgbClr val="C221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latin typeface="Arial" panose="020B0604020202020204" pitchFamily="34" charset="0"/>
              <a:cs typeface="Arial" panose="020B0604020202020204" pitchFamily="34" charset="0"/>
            </a:rPr>
            <a:t>What: 	</a:t>
          </a:r>
          <a:r>
            <a:rPr lang="en-US" sz="2400" kern="1200" dirty="0">
              <a:latin typeface="Arial" panose="020B0604020202020204" pitchFamily="34" charset="0"/>
              <a:cs typeface="Arial" panose="020B0604020202020204" pitchFamily="34" charset="0"/>
            </a:rPr>
            <a:t>Standardized policy across all exams pertaining to allowable 	references used in item writing</a:t>
          </a:r>
        </a:p>
      </dsp:txBody>
      <dsp:txXfrm>
        <a:off x="59399" y="171232"/>
        <a:ext cx="10286223" cy="1098002"/>
      </dsp:txXfrm>
    </dsp:sp>
    <dsp:sp modelId="{A0BC622E-41C4-4A14-ADC6-FC6187D73CC9}">
      <dsp:nvSpPr>
        <dsp:cNvPr id="0" name=""/>
        <dsp:cNvSpPr/>
      </dsp:nvSpPr>
      <dsp:spPr>
        <a:xfrm>
          <a:off x="0" y="1441471"/>
          <a:ext cx="10405021" cy="1216800"/>
        </a:xfrm>
        <a:prstGeom prst="roundRect">
          <a:avLst/>
        </a:prstGeom>
        <a:solidFill>
          <a:srgbClr val="3333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latin typeface="Arial" panose="020B0604020202020204" pitchFamily="34" charset="0"/>
              <a:cs typeface="Arial" panose="020B0604020202020204" pitchFamily="34" charset="0"/>
            </a:rPr>
            <a:t>Why</a:t>
          </a:r>
          <a:r>
            <a:rPr lang="en-US" sz="3200" b="1" kern="1200" dirty="0">
              <a:latin typeface="Arial" panose="020B0604020202020204" pitchFamily="34" charset="0"/>
              <a:cs typeface="Arial" panose="020B0604020202020204" pitchFamily="34" charset="0"/>
            </a:rPr>
            <a:t>:	</a:t>
          </a:r>
          <a:r>
            <a:rPr lang="en-US" sz="2400" kern="1200" dirty="0">
              <a:latin typeface="Arial" panose="020B0604020202020204" pitchFamily="34" charset="0"/>
              <a:cs typeface="Arial" panose="020B0604020202020204" pitchFamily="34" charset="0"/>
            </a:rPr>
            <a:t>Assures exams are current and valid; provides Candidates with an 	appropriate reading list </a:t>
          </a:r>
          <a:endParaRPr lang="en-US" sz="3200" kern="1200" dirty="0">
            <a:latin typeface="Arial" panose="020B0604020202020204" pitchFamily="34" charset="0"/>
            <a:cs typeface="Arial" panose="020B0604020202020204" pitchFamily="34" charset="0"/>
          </a:endParaRPr>
        </a:p>
      </dsp:txBody>
      <dsp:txXfrm>
        <a:off x="59399" y="1500870"/>
        <a:ext cx="10286223" cy="10980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8AE20-4C40-407E-834B-7D7CFE115E0F}">
      <dsp:nvSpPr>
        <dsp:cNvPr id="0" name=""/>
        <dsp:cNvSpPr/>
      </dsp:nvSpPr>
      <dsp:spPr>
        <a:xfrm>
          <a:off x="0" y="292273"/>
          <a:ext cx="10515600" cy="970860"/>
        </a:xfrm>
        <a:prstGeom prst="roundRect">
          <a:avLst/>
        </a:prstGeom>
        <a:solidFill>
          <a:srgbClr val="C221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dirty="0">
              <a:latin typeface="Arial" panose="020B0604020202020204" pitchFamily="34" charset="0"/>
              <a:cs typeface="Arial" panose="020B0604020202020204" pitchFamily="34" charset="0"/>
            </a:rPr>
            <a:t>What</a:t>
          </a:r>
          <a:r>
            <a:rPr lang="en-US" sz="1900" kern="1200" dirty="0">
              <a:latin typeface="Arial" panose="020B0604020202020204" pitchFamily="34" charset="0"/>
              <a:cs typeface="Arial" panose="020B0604020202020204" pitchFamily="34" charset="0"/>
            </a:rPr>
            <a:t>: 	The </a:t>
          </a:r>
          <a:r>
            <a:rPr lang="en-US" sz="1900" kern="1200" dirty="0" err="1">
              <a:latin typeface="Arial" panose="020B0604020202020204" pitchFamily="34" charset="0"/>
              <a:cs typeface="Arial" panose="020B0604020202020204" pitchFamily="34" charset="0"/>
            </a:rPr>
            <a:t>AiCVIM</a:t>
          </a:r>
          <a:r>
            <a:rPr lang="en-US" sz="1900" kern="1200" dirty="0">
              <a:latin typeface="Arial" panose="020B0604020202020204" pitchFamily="34" charset="0"/>
              <a:cs typeface="Arial" panose="020B0604020202020204" pitchFamily="34" charset="0"/>
            </a:rPr>
            <a:t> has requested use of our exam content to use to assess their candidates, 	as they don’t currently have the resources or infrastructure to develop an exam. </a:t>
          </a:r>
        </a:p>
      </dsp:txBody>
      <dsp:txXfrm>
        <a:off x="47393" y="339666"/>
        <a:ext cx="10420814" cy="876074"/>
      </dsp:txXfrm>
    </dsp:sp>
    <dsp:sp modelId="{FAC351D0-26B3-49F8-BD13-0656577155B0}">
      <dsp:nvSpPr>
        <dsp:cNvPr id="0" name=""/>
        <dsp:cNvSpPr/>
      </dsp:nvSpPr>
      <dsp:spPr>
        <a:xfrm>
          <a:off x="0" y="1398835"/>
          <a:ext cx="10515600" cy="970860"/>
        </a:xfrm>
        <a:prstGeom prst="roundRect">
          <a:avLst/>
        </a:prstGeom>
        <a:solidFill>
          <a:srgbClr val="33333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dirty="0">
              <a:latin typeface="Arial" panose="020B0604020202020204" pitchFamily="34" charset="0"/>
              <a:cs typeface="Arial" panose="020B0604020202020204" pitchFamily="34" charset="0"/>
            </a:rPr>
            <a:t>Why: 	</a:t>
          </a:r>
          <a:r>
            <a:rPr lang="en-US" sz="1900" kern="1200" dirty="0">
              <a:latin typeface="Arial" panose="020B0604020202020204" pitchFamily="34" charset="0"/>
              <a:cs typeface="Arial" panose="020B0604020202020204" pitchFamily="34" charset="0"/>
            </a:rPr>
            <a:t>To support the worldwide growth of veterinary specialty medicine. </a:t>
          </a:r>
        </a:p>
      </dsp:txBody>
      <dsp:txXfrm>
        <a:off x="47393" y="1446228"/>
        <a:ext cx="10420814" cy="876074"/>
      </dsp:txXfrm>
    </dsp:sp>
    <dsp:sp modelId="{274B272D-53A3-4B9A-BAC7-606C74246FC6}">
      <dsp:nvSpPr>
        <dsp:cNvPr id="0" name=""/>
        <dsp:cNvSpPr/>
      </dsp:nvSpPr>
      <dsp:spPr>
        <a:xfrm>
          <a:off x="0" y="2529090"/>
          <a:ext cx="10515600" cy="970860"/>
        </a:xfrm>
        <a:prstGeom prst="roundRect">
          <a:avLst/>
        </a:prstGeom>
        <a:solidFill>
          <a:srgbClr val="CDA78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dirty="0">
              <a:solidFill>
                <a:schemeClr val="tx1"/>
              </a:solidFill>
              <a:latin typeface="Arial" panose="020B0604020202020204" pitchFamily="34" charset="0"/>
              <a:cs typeface="Arial" panose="020B0604020202020204" pitchFamily="34" charset="0"/>
            </a:rPr>
            <a:t>How: 	</a:t>
          </a:r>
          <a:r>
            <a:rPr lang="en-US" sz="1900" kern="1200" dirty="0">
              <a:solidFill>
                <a:schemeClr val="tx1"/>
              </a:solidFill>
              <a:latin typeface="Arial" panose="020B0604020202020204" pitchFamily="34" charset="0"/>
              <a:cs typeface="Arial" panose="020B0604020202020204" pitchFamily="34" charset="0"/>
            </a:rPr>
            <a:t>Through a limited license that protects confidentiality and the DACVIM 	trademark. 	</a:t>
          </a:r>
          <a:r>
            <a:rPr lang="en-US" sz="1900" kern="1200" dirty="0" err="1">
              <a:solidFill>
                <a:schemeClr val="tx1"/>
              </a:solidFill>
              <a:latin typeface="Arial" panose="020B0604020202020204" pitchFamily="34" charset="0"/>
              <a:cs typeface="Arial" panose="020B0604020202020204" pitchFamily="34" charset="0"/>
            </a:rPr>
            <a:t>AiCVIM</a:t>
          </a:r>
          <a:r>
            <a:rPr lang="en-US" sz="1900" kern="1200" dirty="0">
              <a:solidFill>
                <a:schemeClr val="tx1"/>
              </a:solidFill>
              <a:latin typeface="Arial" panose="020B0604020202020204" pitchFamily="34" charset="0"/>
              <a:cs typeface="Arial" panose="020B0604020202020204" pitchFamily="34" charset="0"/>
            </a:rPr>
            <a:t> residents would not be boarded by the ACVIM.</a:t>
          </a:r>
        </a:p>
      </dsp:txBody>
      <dsp:txXfrm>
        <a:off x="47393" y="2576483"/>
        <a:ext cx="10420814" cy="876074"/>
      </dsp:txXfrm>
    </dsp:sp>
    <dsp:sp modelId="{93BAAAEE-9DC5-4DEE-B2E1-122FED24E9E9}">
      <dsp:nvSpPr>
        <dsp:cNvPr id="0" name=""/>
        <dsp:cNvSpPr/>
      </dsp:nvSpPr>
      <dsp:spPr>
        <a:xfrm>
          <a:off x="0" y="3798633"/>
          <a:ext cx="10515600" cy="1421436"/>
        </a:xfrm>
        <a:prstGeom prst="rightArrow">
          <a:avLst/>
        </a:prstGeom>
        <a:solidFill>
          <a:srgbClr val="651D3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latin typeface="Arial" panose="020B0604020202020204" pitchFamily="34" charset="0"/>
              <a:cs typeface="Arial" panose="020B0604020202020204" pitchFamily="34" charset="0"/>
            </a:rPr>
            <a:t>Next Steps: 	</a:t>
          </a:r>
          <a:r>
            <a:rPr lang="en-US" sz="1900" b="0" i="0" kern="1200" baseline="0" dirty="0">
              <a:latin typeface="Arial" panose="020B0604020202020204" pitchFamily="34" charset="0"/>
              <a:cs typeface="Arial" panose="020B0604020202020204" pitchFamily="34" charset="0"/>
            </a:rPr>
            <a:t>Council to discuss further, seeking feedback from members.</a:t>
          </a:r>
          <a:endParaRPr lang="en-US" sz="1900" kern="1200" dirty="0">
            <a:latin typeface="Arial" panose="020B0604020202020204" pitchFamily="34" charset="0"/>
            <a:cs typeface="Arial" panose="020B0604020202020204" pitchFamily="34" charset="0"/>
          </a:endParaRPr>
        </a:p>
      </dsp:txBody>
      <dsp:txXfrm>
        <a:off x="0" y="4153992"/>
        <a:ext cx="10160241" cy="71071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23D9F3-4915-4D11-A50C-BC95822D9638}" type="datetimeFigureOut">
              <a:rPr lang="en-US" smtClean="0"/>
              <a:t>9/23/24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D5BB1C-4489-4DCF-B46D-571EB1E85081}" type="slidenum">
              <a:rPr lang="en-US" smtClean="0"/>
              <a:t>‹#›</a:t>
            </a:fld>
            <a:endParaRPr lang="en-US"/>
          </a:p>
        </p:txBody>
      </p:sp>
    </p:spTree>
    <p:extLst>
      <p:ext uri="{BB962C8B-B14F-4D97-AF65-F5344CB8AC3E}">
        <p14:creationId xmlns:p14="http://schemas.microsoft.com/office/powerpoint/2010/main" val="1379330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D5BB1C-4489-4DCF-B46D-571EB1E85081}" type="slidenum">
              <a:rPr lang="en-US" smtClean="0"/>
              <a:t>1</a:t>
            </a:fld>
            <a:endParaRPr lang="en-US"/>
          </a:p>
        </p:txBody>
      </p:sp>
    </p:spTree>
    <p:extLst>
      <p:ext uri="{BB962C8B-B14F-4D97-AF65-F5344CB8AC3E}">
        <p14:creationId xmlns:p14="http://schemas.microsoft.com/office/powerpoint/2010/main" val="1165948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6000"/>
              </a:lnSpc>
              <a:spcBef>
                <a:spcPts val="0"/>
              </a:spcBef>
              <a:spcAft>
                <a:spcPts val="0"/>
              </a:spcAft>
              <a:buFont typeface="Symbol" panose="05050102010706020507" pitchFamily="18" charset="2"/>
              <a:buNone/>
            </a:pPr>
            <a:r>
              <a:rPr lang="en-US" sz="1200" b="1" dirty="0">
                <a:effectLst/>
                <a:latin typeface="Arial" panose="020B0604020202020204" pitchFamily="34" charset="0"/>
                <a:ea typeface="Calibri" panose="020F0502020204030204" pitchFamily="34" charset="0"/>
                <a:cs typeface="Times New Roman" panose="02020603050405020304" pitchFamily="18" charset="0"/>
              </a:rPr>
              <a:t>Specialty Specific Certification &amp; Accreditation Updates [Raelene/Nicole]</a:t>
            </a:r>
          </a:p>
          <a:p>
            <a:pPr marL="171450" marR="0" lvl="0" indent="-171450">
              <a:lnSpc>
                <a:spcPct val="106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JTA Progress Updates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Calibri" panose="020F0502020204030204" pitchFamily="34" charset="0"/>
                <a:cs typeface="Times New Roman" panose="02020603050405020304" pitchFamily="18" charset="0"/>
              </a:rPr>
              <a:t>Certification Council Representative Introduction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Arial" panose="020B0604020202020204" pitchFamily="34" charset="0"/>
                <a:ea typeface="Calibri" panose="020F0502020204030204" pitchFamily="34" charset="0"/>
              </a:rPr>
              <a:t>Fall Certification Town Hall – Save the Date: October 10, 2023 at 1:30 PM CT</a:t>
            </a:r>
            <a:endParaRPr lang="en-US" dirty="0"/>
          </a:p>
        </p:txBody>
      </p:sp>
      <p:sp>
        <p:nvSpPr>
          <p:cNvPr id="4" name="Slide Number Placeholder 3"/>
          <p:cNvSpPr>
            <a:spLocks noGrp="1"/>
          </p:cNvSpPr>
          <p:nvPr>
            <p:ph type="sldNum" sz="quarter" idx="5"/>
          </p:nvPr>
        </p:nvSpPr>
        <p:spPr/>
        <p:txBody>
          <a:bodyPr/>
          <a:lstStyle/>
          <a:p>
            <a:fld id="{A292424D-E58C-4F1B-9F06-25E45A051956}" type="slidenum">
              <a:rPr lang="en-US" smtClean="0"/>
              <a:t>7</a:t>
            </a:fld>
            <a:endParaRPr lang="en-US"/>
          </a:p>
        </p:txBody>
      </p:sp>
    </p:spTree>
    <p:extLst>
      <p:ext uri="{BB962C8B-B14F-4D97-AF65-F5344CB8AC3E}">
        <p14:creationId xmlns:p14="http://schemas.microsoft.com/office/powerpoint/2010/main" val="2760974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6000"/>
              </a:lnSpc>
              <a:spcBef>
                <a:spcPts val="0"/>
              </a:spcBef>
              <a:spcAft>
                <a:spcPts val="0"/>
              </a:spcAft>
              <a:buFont typeface="Symbol" panose="05050102010706020507" pitchFamily="18" charset="2"/>
              <a:buNone/>
            </a:pPr>
            <a:r>
              <a:rPr lang="en-US" sz="1200" b="1" dirty="0">
                <a:effectLst/>
                <a:latin typeface="Arial" panose="020B0604020202020204" pitchFamily="34" charset="0"/>
                <a:ea typeface="Calibri" panose="020F0502020204030204" pitchFamily="34" charset="0"/>
                <a:cs typeface="Times New Roman" panose="02020603050405020304" pitchFamily="18" charset="0"/>
              </a:rPr>
              <a:t>Specialty Specific Certification &amp; Accreditation Updates [Raelene/Nicole]</a:t>
            </a:r>
          </a:p>
          <a:p>
            <a:pPr marL="171450" marR="0" lvl="0" indent="-171450">
              <a:lnSpc>
                <a:spcPct val="106000"/>
              </a:lnSpc>
              <a:spcBef>
                <a:spcPts val="0"/>
              </a:spcBef>
              <a:spcAft>
                <a:spcPts val="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JTA Progress Updates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6000"/>
              </a:lnSpc>
              <a:spcBef>
                <a:spcPts val="0"/>
              </a:spcBef>
              <a:spcAft>
                <a:spcPts val="0"/>
              </a:spcAft>
              <a:buFont typeface="Courier New" panose="02070309020205020404" pitchFamily="49" charset="0"/>
              <a:buChar char="o"/>
            </a:pPr>
            <a:r>
              <a:rPr lang="en-US" sz="1200" dirty="0">
                <a:effectLst/>
                <a:latin typeface="Arial" panose="020B0604020202020204" pitchFamily="34" charset="0"/>
                <a:ea typeface="Calibri" panose="020F0502020204030204" pitchFamily="34" charset="0"/>
                <a:cs typeface="Times New Roman" panose="02020603050405020304" pitchFamily="18" charset="0"/>
              </a:rPr>
              <a:t>Certification Council Representative Introduction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Arial" panose="020B0604020202020204" pitchFamily="34" charset="0"/>
                <a:ea typeface="Calibri" panose="020F0502020204030204" pitchFamily="34" charset="0"/>
              </a:rPr>
              <a:t>Fall Certification Town Hall – Save the Date: October 10, 2023 at 1:30 PM CT</a:t>
            </a:r>
            <a:endParaRPr lang="en-US" dirty="0"/>
          </a:p>
        </p:txBody>
      </p:sp>
      <p:sp>
        <p:nvSpPr>
          <p:cNvPr id="4" name="Slide Number Placeholder 3"/>
          <p:cNvSpPr>
            <a:spLocks noGrp="1"/>
          </p:cNvSpPr>
          <p:nvPr>
            <p:ph type="sldNum" sz="quarter" idx="5"/>
          </p:nvPr>
        </p:nvSpPr>
        <p:spPr/>
        <p:txBody>
          <a:bodyPr/>
          <a:lstStyle/>
          <a:p>
            <a:fld id="{A292424D-E58C-4F1B-9F06-25E45A051956}" type="slidenum">
              <a:rPr lang="en-US" smtClean="0"/>
              <a:t>8</a:t>
            </a:fld>
            <a:endParaRPr lang="en-US"/>
          </a:p>
        </p:txBody>
      </p:sp>
    </p:spTree>
    <p:extLst>
      <p:ext uri="{BB962C8B-B14F-4D97-AF65-F5344CB8AC3E}">
        <p14:creationId xmlns:p14="http://schemas.microsoft.com/office/powerpoint/2010/main" val="686751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r>
              <a:rPr lang="en-US" sz="1400" dirty="0"/>
              <a:t>*</a:t>
            </a:r>
            <a:r>
              <a:rPr lang="en-US" sz="1200" i="1" dirty="0"/>
              <a:t>National Commission of Certifying Agencies (NCCA) Standards (2021)</a:t>
            </a:r>
            <a:endParaRPr lang="en-US" sz="1600" i="1" dirty="0"/>
          </a:p>
          <a:p>
            <a:pPr marL="285750" indent="-2857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99D5BB1C-4489-4DCF-B46D-571EB1E85081}" type="slidenum">
              <a:rPr lang="en-US" smtClean="0"/>
              <a:t>9</a:t>
            </a:fld>
            <a:endParaRPr lang="en-US"/>
          </a:p>
        </p:txBody>
      </p:sp>
    </p:spTree>
    <p:extLst>
      <p:ext uri="{BB962C8B-B14F-4D97-AF65-F5344CB8AC3E}">
        <p14:creationId xmlns:p14="http://schemas.microsoft.com/office/powerpoint/2010/main" val="3117667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u="sng" dirty="0"/>
              <a:t>Test Purpose</a:t>
            </a:r>
          </a:p>
          <a:p>
            <a:pPr algn="l"/>
            <a:r>
              <a:rPr lang="en-US" dirty="0"/>
              <a:t>1. Description of the population being certified.</a:t>
            </a:r>
            <a:endParaRPr lang="en-US" sz="1200" b="0" i="0" u="none" strike="noStrike" baseline="0" dirty="0">
              <a:solidFill>
                <a:srgbClr val="000000"/>
              </a:solidFill>
              <a:latin typeface="Calibri" panose="020F0502020204030204" pitchFamily="34" charset="0"/>
            </a:endParaRPr>
          </a:p>
          <a:p>
            <a:r>
              <a:rPr lang="en-US" sz="1200" b="0" i="0" u="none" strike="noStrike" baseline="0" dirty="0">
                <a:solidFill>
                  <a:srgbClr val="000000"/>
                </a:solidFill>
                <a:latin typeface="Calibri" panose="020F0502020204030204" pitchFamily="34" charset="0"/>
              </a:rPr>
              <a:t>2. Purpose and requirements of the program </a:t>
            </a:r>
          </a:p>
          <a:p>
            <a:r>
              <a:rPr lang="en-US" sz="1200" b="0" i="0" u="none" strike="noStrike" baseline="0" dirty="0">
                <a:solidFill>
                  <a:srgbClr val="000000"/>
                </a:solidFill>
                <a:latin typeface="Calibri" panose="020F0502020204030204" pitchFamily="34" charset="0"/>
              </a:rPr>
              <a:t>3. The credential, designation, and/or mark issued to </a:t>
            </a:r>
            <a:r>
              <a:rPr lang="en-US" sz="1200" b="0" i="0" u="none" strike="noStrike" baseline="0" dirty="0" err="1">
                <a:solidFill>
                  <a:srgbClr val="000000"/>
                </a:solidFill>
                <a:latin typeface="Calibri" panose="020F0502020204030204" pitchFamily="34" charset="0"/>
              </a:rPr>
              <a:t>certificants</a:t>
            </a:r>
            <a:r>
              <a:rPr lang="en-US" sz="1200" b="0" i="0" u="none" strike="noStrike" baseline="0" dirty="0">
                <a:solidFill>
                  <a:srgbClr val="000000"/>
                </a:solidFill>
                <a:latin typeface="Calibri" panose="020F0502020204030204" pitchFamily="34" charset="0"/>
              </a:rPr>
              <a:t> </a:t>
            </a:r>
          </a:p>
          <a:p>
            <a:pPr algn="l"/>
            <a:endParaRPr lang="en-US" u="sng" dirty="0"/>
          </a:p>
          <a:p>
            <a:pPr algn="l"/>
            <a:r>
              <a:rPr lang="en-US" u="sng" dirty="0"/>
              <a:t>Overall Model</a:t>
            </a:r>
          </a:p>
          <a:p>
            <a:pPr algn="l"/>
            <a:r>
              <a:rPr lang="en-US" sz="18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rPr>
              <a:t>External circle, connected by dotted lines, include activities that are done every 5-7 years, whereas the internal cycle represents steps that are done more frequently (e.g., annually). </a:t>
            </a:r>
          </a:p>
          <a:p>
            <a:pPr algn="l"/>
            <a:endParaRPr lang="en-US" u="sng" dirty="0"/>
          </a:p>
          <a:p>
            <a:endParaRPr lang="en-US" sz="1800" b="0" i="0" u="none" strike="noStrike" baseline="0" dirty="0">
              <a:solidFill>
                <a:srgbClr val="000000"/>
              </a:solidFill>
              <a:latin typeface="Calibri" panose="020F0502020204030204" pitchFamily="34" charset="0"/>
            </a:endParaRPr>
          </a:p>
          <a:p>
            <a:r>
              <a:rPr lang="en-US" sz="1800" b="0" i="0" u="sng" strike="noStrike" baseline="0" dirty="0">
                <a:solidFill>
                  <a:srgbClr val="000000"/>
                </a:solidFill>
                <a:latin typeface="Calibri" panose="020F0502020204030204" pitchFamily="34" charset="0"/>
              </a:rPr>
              <a:t>Test Specifications</a:t>
            </a:r>
          </a:p>
          <a:p>
            <a:r>
              <a:rPr lang="en-US" sz="1800" b="0" i="0" u="none" strike="noStrike" baseline="0" dirty="0">
                <a:solidFill>
                  <a:srgbClr val="000000"/>
                </a:solidFill>
                <a:latin typeface="Calibri" panose="020F0502020204030204" pitchFamily="34" charset="0"/>
              </a:rPr>
              <a:t>The part of the process where, based on JTA data, a weighted content outline is developed. It also includes decisions regarding:</a:t>
            </a:r>
          </a:p>
          <a:p>
            <a:pPr marL="342900" indent="-342900">
              <a:buAutoNum type="arabicPeriod"/>
            </a:pPr>
            <a:r>
              <a:rPr lang="en-US" sz="1800" b="0" i="0" u="none" strike="noStrike" baseline="0" dirty="0">
                <a:solidFill>
                  <a:srgbClr val="000000"/>
                </a:solidFill>
                <a:latin typeface="Calibri" panose="020F0502020204030204" pitchFamily="34" charset="0"/>
              </a:rPr>
              <a:t>Number of questions</a:t>
            </a:r>
          </a:p>
          <a:p>
            <a:pPr marL="342900" indent="-342900">
              <a:buAutoNum type="arabicPeriod"/>
            </a:pPr>
            <a:r>
              <a:rPr lang="en-US" sz="1800" b="0" i="0" u="none" strike="noStrike" baseline="0" dirty="0">
                <a:solidFill>
                  <a:srgbClr val="000000"/>
                </a:solidFill>
                <a:latin typeface="Calibri" panose="020F0502020204030204" pitchFamily="34" charset="0"/>
              </a:rPr>
              <a:t>How much time to allow for test taking</a:t>
            </a:r>
          </a:p>
          <a:p>
            <a:pPr marL="342900" indent="-342900">
              <a:buAutoNum type="arabicPeriod"/>
            </a:pPr>
            <a:r>
              <a:rPr lang="en-US" sz="1800" b="0" i="0" u="none" strike="noStrike" baseline="0" dirty="0">
                <a:solidFill>
                  <a:srgbClr val="000000"/>
                </a:solidFill>
                <a:latin typeface="Calibri" panose="020F0502020204030204" pitchFamily="34" charset="0"/>
              </a:rPr>
              <a:t># of Scored/Unscored (pre-test) Items </a:t>
            </a:r>
          </a:p>
          <a:p>
            <a:pPr marL="342900" indent="-342900">
              <a:buAutoNum type="arabicPeriod"/>
            </a:pPr>
            <a:r>
              <a:rPr lang="en-US" sz="1800" b="0" i="0" u="none" strike="noStrike" baseline="0" dirty="0">
                <a:solidFill>
                  <a:srgbClr val="000000"/>
                </a:solidFill>
                <a:latin typeface="Calibri" panose="020F0502020204030204" pitchFamily="34" charset="0"/>
              </a:rPr>
              <a:t># of New items and # of previously used items</a:t>
            </a:r>
          </a:p>
          <a:p>
            <a:pPr marL="0" indent="0">
              <a:buNone/>
            </a:pPr>
            <a:endParaRPr lang="en-US" sz="1800" b="0" i="0" u="none" strike="noStrike" baseline="0" dirty="0">
              <a:solidFill>
                <a:srgbClr val="000000"/>
              </a:solidFill>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FF0000"/>
                </a:solidFill>
                <a:effectLst/>
                <a:latin typeface="Arial" panose="020B0604020202020204" pitchFamily="34" charset="0"/>
                <a:ea typeface="Aptos" panose="020B0004020202020204" pitchFamily="34" charset="0"/>
              </a:rPr>
              <a:t>Standard setting - the process (e.g., rating of level of difficulty of items)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FF0000"/>
                </a:solidFill>
                <a:effectLst/>
                <a:latin typeface="Arial" panose="020B0604020202020204" pitchFamily="34" charset="0"/>
                <a:ea typeface="Aptos" panose="020B0004020202020204" pitchFamily="34" charset="0"/>
              </a:rPr>
              <a:t>Cut score – the outcome of standard setting.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FF0000"/>
                </a:solidFill>
                <a:effectLst/>
                <a:latin typeface="Arial" panose="020B0604020202020204" pitchFamily="34" charset="0"/>
                <a:ea typeface="Aptos" panose="020B0004020202020204" pitchFamily="34" charset="0"/>
              </a:rPr>
              <a:t>The terms tend to be used interchangeably. </a:t>
            </a:r>
            <a:endParaRPr lang="en-US" sz="1800" dirty="0">
              <a:effectLst/>
              <a:latin typeface="Calibri" panose="020F0502020204030204" pitchFamily="34" charset="0"/>
              <a:ea typeface="Aptos" panose="020B0004020202020204" pitchFamily="34" charset="0"/>
            </a:endParaRPr>
          </a:p>
          <a:p>
            <a:pPr marL="0" indent="0">
              <a:buNone/>
            </a:pPr>
            <a:endParaRPr lang="en-US" sz="1800" b="0" i="0" u="none" strike="noStrike" baseline="0" dirty="0">
              <a:solidFill>
                <a:srgbClr val="000000"/>
              </a:solidFill>
              <a:latin typeface="Calibri" panose="020F0502020204030204" pitchFamily="34" charset="0"/>
            </a:endParaRPr>
          </a:p>
          <a:p>
            <a:pPr marL="342900" indent="-342900">
              <a:buAutoNum type="arabicPeriod"/>
            </a:pPr>
            <a:endParaRPr lang="en-US" sz="1800" b="0" i="0" u="none" strike="noStrike" baseline="0" dirty="0">
              <a:solidFill>
                <a:srgbClr val="000000"/>
              </a:solidFill>
              <a:latin typeface="Calibri" panose="020F0502020204030204" pitchFamily="34" charset="0"/>
            </a:endParaRPr>
          </a:p>
          <a:p>
            <a:pPr marL="0" indent="0">
              <a:buNone/>
            </a:pPr>
            <a:r>
              <a:rPr lang="en-US" sz="1800" b="0" i="0" u="sng" strike="noStrike" baseline="0" dirty="0">
                <a:solidFill>
                  <a:srgbClr val="000000"/>
                </a:solidFill>
                <a:latin typeface="Calibri" panose="020F0502020204030204" pitchFamily="34" charset="0"/>
              </a:rPr>
              <a:t>Ongoing Test Maintenance</a:t>
            </a:r>
          </a:p>
          <a:p>
            <a:pPr marL="0" indent="0">
              <a:buNone/>
            </a:pPr>
            <a:r>
              <a:rPr lang="en-US" sz="1800" b="0" i="0" u="none" strike="noStrike" baseline="0" dirty="0">
                <a:solidFill>
                  <a:srgbClr val="000000"/>
                </a:solidFill>
                <a:latin typeface="Calibri" panose="020F0502020204030204" pitchFamily="34" charset="0"/>
              </a:rPr>
              <a:t>Could be anything identified during post-exam review. E.g., cardiology has identified needs for improved video quality.</a:t>
            </a:r>
          </a:p>
          <a:p>
            <a:endParaRPr lang="en-US" dirty="0"/>
          </a:p>
        </p:txBody>
      </p:sp>
      <p:sp>
        <p:nvSpPr>
          <p:cNvPr id="4" name="Slide Number Placeholder 3"/>
          <p:cNvSpPr>
            <a:spLocks noGrp="1"/>
          </p:cNvSpPr>
          <p:nvPr>
            <p:ph type="sldNum" sz="quarter" idx="5"/>
          </p:nvPr>
        </p:nvSpPr>
        <p:spPr/>
        <p:txBody>
          <a:bodyPr/>
          <a:lstStyle/>
          <a:p>
            <a:fld id="{333A8583-0137-4614-80D4-35FEE192FE02}" type="slidenum">
              <a:rPr lang="en-US" smtClean="0"/>
              <a:t>14</a:t>
            </a:fld>
            <a:endParaRPr lang="en-US"/>
          </a:p>
        </p:txBody>
      </p:sp>
    </p:spTree>
    <p:extLst>
      <p:ext uri="{BB962C8B-B14F-4D97-AF65-F5344CB8AC3E}">
        <p14:creationId xmlns:p14="http://schemas.microsoft.com/office/powerpoint/2010/main" val="1082734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D5BB1C-4489-4DCF-B46D-571EB1E85081}" type="slidenum">
              <a:rPr lang="en-US" smtClean="0"/>
              <a:t>28</a:t>
            </a:fld>
            <a:endParaRPr lang="en-US"/>
          </a:p>
        </p:txBody>
      </p:sp>
    </p:spTree>
    <p:extLst>
      <p:ext uri="{BB962C8B-B14F-4D97-AF65-F5344CB8AC3E}">
        <p14:creationId xmlns:p14="http://schemas.microsoft.com/office/powerpoint/2010/main" val="4370537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14FF8-9636-4577-91BC-83D439789A6A}"/>
              </a:ext>
            </a:extLst>
          </p:cNvPr>
          <p:cNvSpPr>
            <a:spLocks noGrp="1"/>
          </p:cNvSpPr>
          <p:nvPr>
            <p:ph type="ctrTitle"/>
          </p:nvPr>
        </p:nvSpPr>
        <p:spPr>
          <a:xfrm>
            <a:off x="1153236" y="2197220"/>
            <a:ext cx="9885528" cy="2156416"/>
          </a:xfrm>
        </p:spPr>
        <p:txBody>
          <a:bodyPr anchor="ctr">
            <a:normAutofit/>
          </a:bodyPr>
          <a:lstStyle>
            <a:lvl1pPr algn="ctr">
              <a:defRPr sz="5400" b="1">
                <a:solidFill>
                  <a:srgbClr val="33333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E048E66B-CBFC-41AA-AD07-8E24FF028AB1}"/>
              </a:ext>
            </a:extLst>
          </p:cNvPr>
          <p:cNvSpPr>
            <a:spLocks noGrp="1"/>
          </p:cNvSpPr>
          <p:nvPr>
            <p:ph type="subTitle" idx="1"/>
          </p:nvPr>
        </p:nvSpPr>
        <p:spPr>
          <a:xfrm>
            <a:off x="1524000" y="4471916"/>
            <a:ext cx="9144000" cy="1104331"/>
          </a:xfrm>
        </p:spPr>
        <p:txBody>
          <a:bodyPr/>
          <a:lstStyle>
            <a:lvl1pPr marL="0" indent="0" algn="ctr">
              <a:buNone/>
              <a:defRPr sz="2400">
                <a:solidFill>
                  <a:srgbClr val="33333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EBD9C07-FD37-4C2D-B821-7B49D1033A4E}"/>
              </a:ext>
            </a:extLst>
          </p:cNvPr>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5BB1F98-5D80-416A-96DD-11B5620B587D}" type="datetimeFigureOut">
              <a:rPr lang="en-US" smtClean="0"/>
              <a:pPr/>
              <a:t>9/23/24</a:t>
            </a:fld>
            <a:endParaRPr lang="en-US" dirty="0"/>
          </a:p>
        </p:txBody>
      </p:sp>
      <p:sp>
        <p:nvSpPr>
          <p:cNvPr id="5" name="Footer Placeholder 4">
            <a:extLst>
              <a:ext uri="{FF2B5EF4-FFF2-40B4-BE49-F238E27FC236}">
                <a16:creationId xmlns:a16="http://schemas.microsoft.com/office/drawing/2014/main" id="{04EFBF29-2E7E-4391-9ABD-2168235A752A}"/>
              </a:ext>
            </a:extLst>
          </p:cNvPr>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EDFFA915-2D83-40FE-9392-A637C1CC1CB9}"/>
              </a:ext>
            </a:extLst>
          </p:cNvPr>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B2F7544E-6DE3-4998-808C-F8508E3985DC}" type="slidenum">
              <a:rPr lang="en-US" smtClean="0"/>
              <a:pPr/>
              <a:t>‹#›</a:t>
            </a:fld>
            <a:endParaRPr lang="en-US" dirty="0"/>
          </a:p>
        </p:txBody>
      </p:sp>
      <p:sp>
        <p:nvSpPr>
          <p:cNvPr id="8" name="Rectangle 7">
            <a:extLst>
              <a:ext uri="{FF2B5EF4-FFF2-40B4-BE49-F238E27FC236}">
                <a16:creationId xmlns:a16="http://schemas.microsoft.com/office/drawing/2014/main" id="{1E2CFC5E-59AD-B621-CD11-55275CDA065D}"/>
              </a:ext>
            </a:extLst>
          </p:cNvPr>
          <p:cNvSpPr/>
          <p:nvPr userDrawn="1"/>
        </p:nvSpPr>
        <p:spPr>
          <a:xfrm>
            <a:off x="0" y="0"/>
            <a:ext cx="12192000" cy="1281753"/>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FE630387-2F00-2338-3F95-4E8F5AF716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5"/>
            <a:ext cx="12192000" cy="1270000"/>
          </a:xfrm>
          <a:prstGeom prst="rect">
            <a:avLst/>
          </a:prstGeom>
        </p:spPr>
      </p:pic>
      <p:sp>
        <p:nvSpPr>
          <p:cNvPr id="13" name="Rectangle 12">
            <a:extLst>
              <a:ext uri="{FF2B5EF4-FFF2-40B4-BE49-F238E27FC236}">
                <a16:creationId xmlns:a16="http://schemas.microsoft.com/office/drawing/2014/main" id="{393DD48F-2527-16B9-7660-15A5D40CA1A8}"/>
              </a:ext>
            </a:extLst>
          </p:cNvPr>
          <p:cNvSpPr/>
          <p:nvPr userDrawn="1"/>
        </p:nvSpPr>
        <p:spPr>
          <a:xfrm flipV="1">
            <a:off x="0" y="1226626"/>
            <a:ext cx="12192000" cy="76178"/>
          </a:xfrm>
          <a:prstGeom prst="rect">
            <a:avLst/>
          </a:prstGeom>
          <a:solidFill>
            <a:srgbClr val="CDA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p>
        </p:txBody>
      </p:sp>
      <p:sp>
        <p:nvSpPr>
          <p:cNvPr id="9" name="Rectangle 8">
            <a:extLst>
              <a:ext uri="{FF2B5EF4-FFF2-40B4-BE49-F238E27FC236}">
                <a16:creationId xmlns:a16="http://schemas.microsoft.com/office/drawing/2014/main" id="{90F3E633-AE28-B8EB-8A96-CE442DB4B7AD}"/>
              </a:ext>
            </a:extLst>
          </p:cNvPr>
          <p:cNvSpPr/>
          <p:nvPr userDrawn="1"/>
        </p:nvSpPr>
        <p:spPr>
          <a:xfrm>
            <a:off x="4326341" y="1"/>
            <a:ext cx="3539319" cy="1651378"/>
          </a:xfrm>
          <a:prstGeom prst="rect">
            <a:avLst/>
          </a:prstGeom>
          <a:solidFill>
            <a:srgbClr val="C22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pic>
        <p:nvPicPr>
          <p:cNvPr id="7" name="Graphic 6">
            <a:extLst>
              <a:ext uri="{FF2B5EF4-FFF2-40B4-BE49-F238E27FC236}">
                <a16:creationId xmlns:a16="http://schemas.microsoft.com/office/drawing/2014/main" id="{ABB57DFF-231E-C449-417C-C64272C0739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808335" y="384307"/>
            <a:ext cx="2575330" cy="910470"/>
          </a:xfrm>
          <a:prstGeom prst="rect">
            <a:avLst/>
          </a:prstGeom>
        </p:spPr>
      </p:pic>
    </p:spTree>
    <p:extLst>
      <p:ext uri="{BB962C8B-B14F-4D97-AF65-F5344CB8AC3E}">
        <p14:creationId xmlns:p14="http://schemas.microsoft.com/office/powerpoint/2010/main" val="4109347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A851DA-CA07-4BED-AA60-16A628AC9C0E}"/>
              </a:ext>
            </a:extLst>
          </p:cNvPr>
          <p:cNvSpPr>
            <a:spLocks noGrp="1"/>
          </p:cNvSpPr>
          <p:nvPr>
            <p:ph idx="1"/>
          </p:nvPr>
        </p:nvSpPr>
        <p:spPr>
          <a:xfrm>
            <a:off x="838200" y="1474188"/>
            <a:ext cx="10515600" cy="4702775"/>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7E958CBE-3947-46A7-875C-1B62EF969465}"/>
              </a:ext>
            </a:extLst>
          </p:cNvPr>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5BB1F98-5D80-416A-96DD-11B5620B587D}" type="datetimeFigureOut">
              <a:rPr lang="en-US" smtClean="0"/>
              <a:pPr/>
              <a:t>9/23/24</a:t>
            </a:fld>
            <a:endParaRPr lang="en-US" dirty="0"/>
          </a:p>
        </p:txBody>
      </p:sp>
      <p:sp>
        <p:nvSpPr>
          <p:cNvPr id="5" name="Footer Placeholder 4">
            <a:extLst>
              <a:ext uri="{FF2B5EF4-FFF2-40B4-BE49-F238E27FC236}">
                <a16:creationId xmlns:a16="http://schemas.microsoft.com/office/drawing/2014/main" id="{D5DFFB71-E5CD-4FD1-9FDC-A79BBA9D30E8}"/>
              </a:ext>
            </a:extLst>
          </p:cNvPr>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2AEC6403-8A2A-49E2-97B8-C98992561A7E}"/>
              </a:ext>
            </a:extLst>
          </p:cNvPr>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B2F7544E-6DE3-4998-808C-F8508E3985DC}" type="slidenum">
              <a:rPr lang="en-US" smtClean="0"/>
              <a:pPr/>
              <a:t>‹#›</a:t>
            </a:fld>
            <a:endParaRPr lang="en-US" dirty="0"/>
          </a:p>
        </p:txBody>
      </p:sp>
      <p:sp>
        <p:nvSpPr>
          <p:cNvPr id="2" name="Rectangle 1">
            <a:extLst>
              <a:ext uri="{FF2B5EF4-FFF2-40B4-BE49-F238E27FC236}">
                <a16:creationId xmlns:a16="http://schemas.microsoft.com/office/drawing/2014/main" id="{B0875827-7235-8AD1-7317-EB5FEEF581F4}"/>
              </a:ext>
            </a:extLst>
          </p:cNvPr>
          <p:cNvSpPr/>
          <p:nvPr userDrawn="1"/>
        </p:nvSpPr>
        <p:spPr>
          <a:xfrm>
            <a:off x="0" y="0"/>
            <a:ext cx="12192000" cy="1077083"/>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2E1BBB8-35C6-4204-A5B3-6344270123DB}"/>
              </a:ext>
            </a:extLst>
          </p:cNvPr>
          <p:cNvSpPr/>
          <p:nvPr userDrawn="1"/>
        </p:nvSpPr>
        <p:spPr>
          <a:xfrm flipV="1">
            <a:off x="0" y="1077083"/>
            <a:ext cx="12192000" cy="76178"/>
          </a:xfrm>
          <a:prstGeom prst="rect">
            <a:avLst/>
          </a:prstGeom>
          <a:solidFill>
            <a:srgbClr val="CDA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pic>
        <p:nvPicPr>
          <p:cNvPr id="14" name="Graphic 13">
            <a:extLst>
              <a:ext uri="{FF2B5EF4-FFF2-40B4-BE49-F238E27FC236}">
                <a16:creationId xmlns:a16="http://schemas.microsoft.com/office/drawing/2014/main" id="{A79AD1C9-BFEE-41A8-9F98-563162DD3C4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122821" y="229495"/>
            <a:ext cx="1650079" cy="583361"/>
          </a:xfrm>
          <a:prstGeom prst="rect">
            <a:avLst/>
          </a:prstGeom>
        </p:spPr>
      </p:pic>
      <p:sp>
        <p:nvSpPr>
          <p:cNvPr id="7" name="Text Placeholder 7">
            <a:extLst>
              <a:ext uri="{FF2B5EF4-FFF2-40B4-BE49-F238E27FC236}">
                <a16:creationId xmlns:a16="http://schemas.microsoft.com/office/drawing/2014/main" id="{E3CCF358-CDFB-3889-69AC-906AD71D1BA2}"/>
              </a:ext>
            </a:extLst>
          </p:cNvPr>
          <p:cNvSpPr>
            <a:spLocks noGrp="1"/>
          </p:cNvSpPr>
          <p:nvPr>
            <p:ph type="body" sz="quarter" idx="13" hasCustomPrompt="1"/>
          </p:nvPr>
        </p:nvSpPr>
        <p:spPr>
          <a:xfrm>
            <a:off x="695623" y="223262"/>
            <a:ext cx="8871613" cy="753840"/>
          </a:xfrm>
        </p:spPr>
        <p:txBody>
          <a:bodyPr>
            <a:normAutofit/>
          </a:bodyPr>
          <a:lstStyle>
            <a:lvl1pPr marL="0" indent="0">
              <a:buNone/>
              <a:defRPr sz="4000">
                <a:solidFill>
                  <a:schemeClr val="bg2"/>
                </a:solidFill>
              </a:defRPr>
            </a:lvl1pPr>
          </a:lstStyle>
          <a:p>
            <a:r>
              <a:rPr lang="en-US" dirty="0">
                <a:solidFill>
                  <a:schemeClr val="bg1"/>
                </a:solidFill>
                <a:latin typeface="Arial" panose="020B0604020202020204" pitchFamily="34" charset="0"/>
                <a:cs typeface="Arial" panose="020B0604020202020204" pitchFamily="34" charset="0"/>
              </a:rPr>
              <a:t>Page Title Here</a:t>
            </a:r>
          </a:p>
        </p:txBody>
      </p:sp>
    </p:spTree>
    <p:extLst>
      <p:ext uri="{BB962C8B-B14F-4D97-AF65-F5344CB8AC3E}">
        <p14:creationId xmlns:p14="http://schemas.microsoft.com/office/powerpoint/2010/main" val="4208917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47EA0-EF9B-4762-92F8-A1E75C88F145}"/>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64C5FBEF-84F1-4427-A48D-5B138A334108}"/>
              </a:ext>
            </a:extLst>
          </p:cNvPr>
          <p:cNvSpPr>
            <a:spLocks noGrp="1"/>
          </p:cNvSpPr>
          <p:nvPr>
            <p:ph sz="half" idx="1"/>
          </p:nvPr>
        </p:nvSpPr>
        <p:spPr>
          <a:xfrm>
            <a:off x="838200" y="1825625"/>
            <a:ext cx="51816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8D2B79D5-9842-49E3-9E94-D28A7AC2DDC5}"/>
              </a:ext>
            </a:extLst>
          </p:cNvPr>
          <p:cNvSpPr>
            <a:spLocks noGrp="1"/>
          </p:cNvSpPr>
          <p:nvPr>
            <p:ph sz="half" idx="2"/>
          </p:nvPr>
        </p:nvSpPr>
        <p:spPr>
          <a:xfrm>
            <a:off x="6172200" y="1825625"/>
            <a:ext cx="51816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EB4BAF2-26F8-4880-9EC7-D29127CC0262}"/>
              </a:ext>
            </a:extLst>
          </p:cNvPr>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5BB1F98-5D80-416A-96DD-11B5620B587D}" type="datetimeFigureOut">
              <a:rPr lang="en-US" smtClean="0"/>
              <a:pPr/>
              <a:t>9/23/24</a:t>
            </a:fld>
            <a:endParaRPr lang="en-US" dirty="0"/>
          </a:p>
        </p:txBody>
      </p:sp>
      <p:sp>
        <p:nvSpPr>
          <p:cNvPr id="6" name="Footer Placeholder 5">
            <a:extLst>
              <a:ext uri="{FF2B5EF4-FFF2-40B4-BE49-F238E27FC236}">
                <a16:creationId xmlns:a16="http://schemas.microsoft.com/office/drawing/2014/main" id="{8595B772-78BA-414F-ADDD-BED444614ACC}"/>
              </a:ext>
            </a:extLst>
          </p:cNvPr>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7" name="Slide Number Placeholder 6">
            <a:extLst>
              <a:ext uri="{FF2B5EF4-FFF2-40B4-BE49-F238E27FC236}">
                <a16:creationId xmlns:a16="http://schemas.microsoft.com/office/drawing/2014/main" id="{6705AF59-DC94-490D-94A2-70A1CEFC6709}"/>
              </a:ext>
            </a:extLst>
          </p:cNvPr>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B2F7544E-6DE3-4998-808C-F8508E3985DC}" type="slidenum">
              <a:rPr lang="en-US" smtClean="0"/>
              <a:pPr/>
              <a:t>‹#›</a:t>
            </a:fld>
            <a:endParaRPr lang="en-US" dirty="0"/>
          </a:p>
        </p:txBody>
      </p:sp>
    </p:spTree>
    <p:extLst>
      <p:ext uri="{BB962C8B-B14F-4D97-AF65-F5344CB8AC3E}">
        <p14:creationId xmlns:p14="http://schemas.microsoft.com/office/powerpoint/2010/main" val="1674733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D69DB4-FA08-4E2A-8617-249FE5DEE502}"/>
              </a:ext>
            </a:extLst>
          </p:cNvPr>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5BB1F98-5D80-416A-96DD-11B5620B587D}" type="datetimeFigureOut">
              <a:rPr lang="en-US" smtClean="0"/>
              <a:pPr/>
              <a:t>9/23/24</a:t>
            </a:fld>
            <a:endParaRPr lang="en-US" dirty="0"/>
          </a:p>
        </p:txBody>
      </p:sp>
      <p:sp>
        <p:nvSpPr>
          <p:cNvPr id="3" name="Footer Placeholder 2">
            <a:extLst>
              <a:ext uri="{FF2B5EF4-FFF2-40B4-BE49-F238E27FC236}">
                <a16:creationId xmlns:a16="http://schemas.microsoft.com/office/drawing/2014/main" id="{FACEABE3-F3DB-4AE8-934C-3BF6DB02CCB6}"/>
              </a:ext>
            </a:extLst>
          </p:cNvPr>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4" name="Slide Number Placeholder 3">
            <a:extLst>
              <a:ext uri="{FF2B5EF4-FFF2-40B4-BE49-F238E27FC236}">
                <a16:creationId xmlns:a16="http://schemas.microsoft.com/office/drawing/2014/main" id="{35D7830E-FDFE-45FF-924D-EF80A2B1E867}"/>
              </a:ext>
            </a:extLst>
          </p:cNvPr>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B2F7544E-6DE3-4998-808C-F8508E3985DC}" type="slidenum">
              <a:rPr lang="en-US" smtClean="0"/>
              <a:pPr/>
              <a:t>‹#›</a:t>
            </a:fld>
            <a:endParaRPr lang="en-US" dirty="0"/>
          </a:p>
        </p:txBody>
      </p:sp>
    </p:spTree>
    <p:extLst>
      <p:ext uri="{BB962C8B-B14F-4D97-AF65-F5344CB8AC3E}">
        <p14:creationId xmlns:p14="http://schemas.microsoft.com/office/powerpoint/2010/main" val="2410359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 Tag + Sub">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FC417809-6F82-3347-92DD-A22603C69217}"/>
              </a:ext>
            </a:extLst>
          </p:cNvPr>
          <p:cNvSpPr>
            <a:spLocks noGrp="1"/>
          </p:cNvSpPr>
          <p:nvPr>
            <p:ph type="sldNum" sz="quarter" idx="4"/>
          </p:nvPr>
        </p:nvSpPr>
        <p:spPr>
          <a:xfrm>
            <a:off x="11273424" y="6470595"/>
            <a:ext cx="706677" cy="250880"/>
          </a:xfrm>
          <a:prstGeom prst="rect">
            <a:avLst/>
          </a:prstGeom>
        </p:spPr>
        <p:txBody>
          <a:bodyPr vert="horz" lIns="91440" tIns="45720" rIns="91440" bIns="45720" rtlCol="0" anchor="ctr"/>
          <a:lstStyle>
            <a:lvl1pPr algn="r">
              <a:defRPr sz="1000" b="1">
                <a:solidFill>
                  <a:schemeClr val="tx1">
                    <a:tint val="75000"/>
                  </a:schemeClr>
                </a:solidFill>
                <a:latin typeface="Ebrima" panose="02000000000000000000" pitchFamily="2" charset="0"/>
                <a:ea typeface="Ebrima" panose="02000000000000000000" pitchFamily="2" charset="0"/>
                <a:cs typeface="Ebrima" panose="02000000000000000000" pitchFamily="2" charset="0"/>
              </a:defRPr>
            </a:lvl1pPr>
          </a:lstStyle>
          <a:p>
            <a:fld id="{96FDB341-ACF9-3742-98D8-F52CBE3842CE}" type="slidenum">
              <a:rPr lang="en-US" smtClean="0"/>
              <a:pPr/>
              <a:t>‹#›</a:t>
            </a:fld>
            <a:endParaRPr lang="en-US" dirty="0"/>
          </a:p>
        </p:txBody>
      </p:sp>
      <p:sp>
        <p:nvSpPr>
          <p:cNvPr id="8" name="Text Placeholder 10">
            <a:extLst>
              <a:ext uri="{FF2B5EF4-FFF2-40B4-BE49-F238E27FC236}">
                <a16:creationId xmlns:a16="http://schemas.microsoft.com/office/drawing/2014/main" id="{CDFED6B0-6BF9-F94C-9CF5-B264D9662CBF}"/>
              </a:ext>
            </a:extLst>
          </p:cNvPr>
          <p:cNvSpPr>
            <a:spLocks noGrp="1"/>
          </p:cNvSpPr>
          <p:nvPr>
            <p:ph type="body" sz="quarter" idx="11" hasCustomPrompt="1"/>
          </p:nvPr>
        </p:nvSpPr>
        <p:spPr>
          <a:xfrm>
            <a:off x="935419" y="642387"/>
            <a:ext cx="10335333" cy="938639"/>
          </a:xfrm>
          <a:prstGeom prst="rect">
            <a:avLst/>
          </a:prstGeom>
        </p:spPr>
        <p:txBody>
          <a:bodyPr lIns="0" anchor="t">
            <a:normAutofit/>
          </a:bodyPr>
          <a:lstStyle>
            <a:lvl1pPr marL="0" indent="0">
              <a:lnSpc>
                <a:spcPct val="100000"/>
              </a:lnSpc>
              <a:buNone/>
              <a:defRPr sz="3200" b="1" i="0">
                <a:solidFill>
                  <a:schemeClr val="tx1"/>
                </a:solidFill>
                <a:latin typeface="Ebrima" panose="02000000000000000000" pitchFamily="2" charset="0"/>
                <a:ea typeface="Ebrima" panose="02000000000000000000" pitchFamily="2" charset="0"/>
                <a:cs typeface="Ebrima" panose="02000000000000000000" pitchFamily="2" charset="0"/>
              </a:defRPr>
            </a:lvl1pPr>
            <a:lvl2pPr marL="457200" indent="0">
              <a:buNone/>
              <a:defRPr b="1" i="0">
                <a:solidFill>
                  <a:schemeClr val="bg1"/>
                </a:solidFill>
                <a:latin typeface="Nunito Sans Black" pitchFamily="2" charset="77"/>
              </a:defRPr>
            </a:lvl2pPr>
            <a:lvl3pPr marL="914400" indent="0">
              <a:buNone/>
              <a:defRPr b="1" i="0">
                <a:solidFill>
                  <a:schemeClr val="bg1"/>
                </a:solidFill>
                <a:latin typeface="Nunito Sans Black" pitchFamily="2" charset="77"/>
              </a:defRPr>
            </a:lvl3pPr>
            <a:lvl4pPr marL="1371600" indent="0">
              <a:buNone/>
              <a:defRPr b="1" i="0">
                <a:solidFill>
                  <a:schemeClr val="bg1"/>
                </a:solidFill>
                <a:latin typeface="Nunito Sans Black" pitchFamily="2" charset="77"/>
              </a:defRPr>
            </a:lvl4pPr>
            <a:lvl5pPr marL="1828800" indent="0">
              <a:buNone/>
              <a:defRPr b="1" i="0">
                <a:solidFill>
                  <a:schemeClr val="bg1"/>
                </a:solidFill>
                <a:latin typeface="Nunito Sans Black" pitchFamily="2" charset="77"/>
              </a:defRPr>
            </a:lvl5pPr>
          </a:lstStyle>
          <a:p>
            <a:pPr lvl="0"/>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Ut vitae ex </a:t>
            </a:r>
            <a:r>
              <a:rPr lang="en-GB" dirty="0" err="1"/>
              <a:t>eu</a:t>
            </a:r>
            <a:r>
              <a:rPr lang="en-GB" dirty="0"/>
              <a:t> </a:t>
            </a:r>
            <a:r>
              <a:rPr lang="en-GB" dirty="0" err="1"/>
              <a:t>quam</a:t>
            </a:r>
            <a:r>
              <a:rPr lang="en-GB" dirty="0"/>
              <a:t> </a:t>
            </a:r>
            <a:r>
              <a:rPr lang="en-GB" dirty="0" err="1"/>
              <a:t>luctus</a:t>
            </a:r>
            <a:r>
              <a:rPr lang="en-GB" dirty="0"/>
              <a:t> </a:t>
            </a:r>
            <a:r>
              <a:rPr lang="en-GB" dirty="0" err="1"/>
              <a:t>pellentesque</a:t>
            </a:r>
            <a:r>
              <a:rPr lang="en-GB" dirty="0"/>
              <a:t>. </a:t>
            </a:r>
            <a:endParaRPr lang="en-US" dirty="0"/>
          </a:p>
        </p:txBody>
      </p:sp>
    </p:spTree>
    <p:extLst>
      <p:ext uri="{BB962C8B-B14F-4D97-AF65-F5344CB8AC3E}">
        <p14:creationId xmlns:p14="http://schemas.microsoft.com/office/powerpoint/2010/main" val="2348881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1BE680-B09F-F74D-8A6E-63BE0D7A4888}" type="datetimeFigureOut">
              <a:rPr lang="en-US" smtClean="0"/>
              <a:t>9/23/24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4223E2-B99A-B142-B3EE-00B8F5E58F33}" type="slidenum">
              <a:rPr lang="en-US" smtClean="0"/>
              <a:t>‹#›</a:t>
            </a:fld>
            <a:endParaRPr lang="en-US" dirty="0"/>
          </a:p>
        </p:txBody>
      </p:sp>
    </p:spTree>
    <p:extLst>
      <p:ext uri="{BB962C8B-B14F-4D97-AF65-F5344CB8AC3E}">
        <p14:creationId xmlns:p14="http://schemas.microsoft.com/office/powerpoint/2010/main" val="2356690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43E84E2-24DB-46DD-A432-4AEEF8B287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EF71E81-7BCE-41FE-B139-2EC7076D18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216754C-5E07-4E85-B1DE-48CE530316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F5BB1F98-5D80-416A-96DD-11B5620B587D}" type="datetimeFigureOut">
              <a:rPr lang="en-US" smtClean="0"/>
              <a:pPr/>
              <a:t>9/23/24</a:t>
            </a:fld>
            <a:endParaRPr lang="en-US" dirty="0"/>
          </a:p>
        </p:txBody>
      </p:sp>
      <p:sp>
        <p:nvSpPr>
          <p:cNvPr id="5" name="Footer Placeholder 4">
            <a:extLst>
              <a:ext uri="{FF2B5EF4-FFF2-40B4-BE49-F238E27FC236}">
                <a16:creationId xmlns:a16="http://schemas.microsoft.com/office/drawing/2014/main" id="{0B224CDB-6E9D-449F-AD48-635EE67112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747C4C66-62BE-4881-9663-03AD7F5A69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2F7544E-6DE3-4998-808C-F8508E3985DC}" type="slidenum">
              <a:rPr lang="en-US" smtClean="0"/>
              <a:pPr/>
              <a:t>‹#›</a:t>
            </a:fld>
            <a:endParaRPr lang="en-US" dirty="0"/>
          </a:p>
        </p:txBody>
      </p:sp>
    </p:spTree>
    <p:extLst>
      <p:ext uri="{BB962C8B-B14F-4D97-AF65-F5344CB8AC3E}">
        <p14:creationId xmlns:p14="http://schemas.microsoft.com/office/powerpoint/2010/main" val="1271088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5" r:id="rId4"/>
    <p:sldLayoutId id="2147483656" r:id="rId5"/>
    <p:sldLayoutId id="2147483657" r:id="rId6"/>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microsoft.com/office/2018/10/relationships/comments" Target="../comments/modernComment_101_FF0916B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8385F3D-C8C0-8C00-78CA-AA911CC4CB86}"/>
              </a:ext>
            </a:extLst>
          </p:cNvPr>
          <p:cNvSpPr>
            <a:spLocks noGrp="1"/>
          </p:cNvSpPr>
          <p:nvPr>
            <p:ph type="ctrTitle"/>
          </p:nvPr>
        </p:nvSpPr>
        <p:spPr/>
        <p:txBody>
          <a:bodyPr/>
          <a:lstStyle/>
          <a:p>
            <a:r>
              <a:rPr lang="en-US" dirty="0"/>
              <a:t>Certification Town Hall</a:t>
            </a:r>
          </a:p>
        </p:txBody>
      </p:sp>
      <p:sp>
        <p:nvSpPr>
          <p:cNvPr id="6" name="Subtitle 5">
            <a:extLst>
              <a:ext uri="{FF2B5EF4-FFF2-40B4-BE49-F238E27FC236}">
                <a16:creationId xmlns:a16="http://schemas.microsoft.com/office/drawing/2014/main" id="{7FE2B0E2-A827-2DD0-CEEA-00B6F6421C35}"/>
              </a:ext>
            </a:extLst>
          </p:cNvPr>
          <p:cNvSpPr>
            <a:spLocks noGrp="1"/>
          </p:cNvSpPr>
          <p:nvPr>
            <p:ph type="subTitle" idx="1"/>
          </p:nvPr>
        </p:nvSpPr>
        <p:spPr/>
        <p:txBody>
          <a:bodyPr/>
          <a:lstStyle/>
          <a:p>
            <a:r>
              <a:rPr lang="en-US" b="1" dirty="0"/>
              <a:t>Monday, September 23, 2024</a:t>
            </a:r>
          </a:p>
          <a:p>
            <a:r>
              <a:rPr lang="en-US" dirty="0"/>
              <a:t>3:00-4:30 pm MT</a:t>
            </a:r>
          </a:p>
        </p:txBody>
      </p:sp>
    </p:spTree>
    <p:extLst>
      <p:ext uri="{BB962C8B-B14F-4D97-AF65-F5344CB8AC3E}">
        <p14:creationId xmlns:p14="http://schemas.microsoft.com/office/powerpoint/2010/main" val="162189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905CC-A8D9-1BF1-CFF0-40784DCCB843}"/>
              </a:ext>
            </a:extLst>
          </p:cNvPr>
          <p:cNvSpPr>
            <a:spLocks noGrp="1"/>
          </p:cNvSpPr>
          <p:nvPr>
            <p:ph type="ctrTitle"/>
          </p:nvPr>
        </p:nvSpPr>
        <p:spPr/>
        <p:txBody>
          <a:bodyPr/>
          <a:lstStyle/>
          <a:p>
            <a:r>
              <a:rPr lang="en-US" dirty="0"/>
              <a:t>Exam Redevelopment</a:t>
            </a:r>
          </a:p>
        </p:txBody>
      </p:sp>
      <p:sp>
        <p:nvSpPr>
          <p:cNvPr id="3" name="Subtitle 2">
            <a:extLst>
              <a:ext uri="{FF2B5EF4-FFF2-40B4-BE49-F238E27FC236}">
                <a16:creationId xmlns:a16="http://schemas.microsoft.com/office/drawing/2014/main" id="{A3F24F48-24E7-F1DE-C292-E5C93B4845F0}"/>
              </a:ext>
            </a:extLst>
          </p:cNvPr>
          <p:cNvSpPr>
            <a:spLocks noGrp="1"/>
          </p:cNvSpPr>
          <p:nvPr>
            <p:ph type="subTitle" idx="1"/>
          </p:nvPr>
        </p:nvSpPr>
        <p:spPr/>
        <p:txBody>
          <a:bodyPr/>
          <a:lstStyle/>
          <a:p>
            <a:r>
              <a:rPr lang="en-US" dirty="0"/>
              <a:t>Purpose, Process, Status</a:t>
            </a:r>
          </a:p>
        </p:txBody>
      </p:sp>
    </p:spTree>
    <p:extLst>
      <p:ext uri="{BB962C8B-B14F-4D97-AF65-F5344CB8AC3E}">
        <p14:creationId xmlns:p14="http://schemas.microsoft.com/office/powerpoint/2010/main" val="1814591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DAEFC4-2C68-80E4-EF1A-3352A65E2B83}"/>
              </a:ext>
            </a:extLst>
          </p:cNvPr>
          <p:cNvSpPr>
            <a:spLocks noGrp="1"/>
          </p:cNvSpPr>
          <p:nvPr>
            <p:ph type="body" sz="quarter" idx="13"/>
          </p:nvPr>
        </p:nvSpPr>
        <p:spPr/>
        <p:txBody>
          <a:bodyPr/>
          <a:lstStyle/>
          <a:p>
            <a:r>
              <a:rPr lang="en-US" dirty="0"/>
              <a:t>Exam Redevelopment: Purpose</a:t>
            </a:r>
          </a:p>
        </p:txBody>
      </p:sp>
      <p:graphicFrame>
        <p:nvGraphicFramePr>
          <p:cNvPr id="4" name="Diagram 3">
            <a:extLst>
              <a:ext uri="{FF2B5EF4-FFF2-40B4-BE49-F238E27FC236}">
                <a16:creationId xmlns:a16="http://schemas.microsoft.com/office/drawing/2014/main" id="{03711E41-03C6-B239-419F-96742B23B94E}"/>
              </a:ext>
            </a:extLst>
          </p:cNvPr>
          <p:cNvGraphicFramePr/>
          <p:nvPr>
            <p:extLst>
              <p:ext uri="{D42A27DB-BD31-4B8C-83A1-F6EECF244321}">
                <p14:modId xmlns:p14="http://schemas.microsoft.com/office/powerpoint/2010/main" val="3772090274"/>
              </p:ext>
            </p:extLst>
          </p:nvPr>
        </p:nvGraphicFramePr>
        <p:xfrm>
          <a:off x="774384" y="1487389"/>
          <a:ext cx="10555376" cy="5003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25075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EC98ABB-E9BE-DBBD-798D-05F218F0EF11}"/>
              </a:ext>
            </a:extLst>
          </p:cNvPr>
          <p:cNvSpPr>
            <a:spLocks noGrp="1"/>
          </p:cNvSpPr>
          <p:nvPr>
            <p:ph type="body" sz="quarter" idx="13"/>
          </p:nvPr>
        </p:nvSpPr>
        <p:spPr/>
        <p:txBody>
          <a:bodyPr/>
          <a:lstStyle/>
          <a:p>
            <a:r>
              <a:rPr lang="en-US" dirty="0"/>
              <a:t>Timeline</a:t>
            </a:r>
          </a:p>
        </p:txBody>
      </p:sp>
      <p:cxnSp>
        <p:nvCxnSpPr>
          <p:cNvPr id="5" name="Straight Connector 4">
            <a:extLst>
              <a:ext uri="{FF2B5EF4-FFF2-40B4-BE49-F238E27FC236}">
                <a16:creationId xmlns:a16="http://schemas.microsoft.com/office/drawing/2014/main" id="{FFCD1BA6-CFC6-1776-7CF0-D45C4F5D60EE}"/>
              </a:ext>
            </a:extLst>
          </p:cNvPr>
          <p:cNvCxnSpPr>
            <a:cxnSpLocks/>
          </p:cNvCxnSpPr>
          <p:nvPr/>
        </p:nvCxnSpPr>
        <p:spPr>
          <a:xfrm>
            <a:off x="225812" y="3624146"/>
            <a:ext cx="11677717" cy="20938"/>
          </a:xfrm>
          <a:prstGeom prst="line">
            <a:avLst/>
          </a:prstGeom>
          <a:ln cap="rnd">
            <a:solidFill>
              <a:srgbClr val="CDA788"/>
            </a:solidFill>
            <a:headEnd type="oval"/>
            <a:tailEnd type="ova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DDCD9D77-CFF6-853D-2C0B-88F13032F502}"/>
              </a:ext>
            </a:extLst>
          </p:cNvPr>
          <p:cNvSpPr txBox="1"/>
          <p:nvPr/>
        </p:nvSpPr>
        <p:spPr>
          <a:xfrm>
            <a:off x="18021" y="1933419"/>
            <a:ext cx="1227849" cy="1458669"/>
          </a:xfrm>
          <a:prstGeom prst="rect">
            <a:avLst/>
          </a:prstGeom>
          <a:noFill/>
        </p:spPr>
        <p:txBody>
          <a:bodyPr wrap="square" rtlCol="0">
            <a:spAutoFit/>
          </a:bodyPr>
          <a:lstStyle/>
          <a:p>
            <a:pPr marR="0" lvl="0" algn="ctr">
              <a:lnSpc>
                <a:spcPct val="107000"/>
              </a:lnSpc>
              <a:spcBef>
                <a:spcPts val="0"/>
              </a:spcBef>
              <a:spcAft>
                <a:spcPts val="800"/>
              </a:spcAft>
              <a:tabLst>
                <a:tab pos="457200" algn="l"/>
              </a:tabLst>
            </a:pPr>
            <a:r>
              <a:rPr lang="en-US" sz="1400" kern="100" dirty="0">
                <a:effectLst/>
                <a:latin typeface="Arial" panose="020B0604020202020204" pitchFamily="34" charset="0"/>
                <a:ea typeface="Aptos" panose="020B0004020202020204" pitchFamily="34" charset="0"/>
                <a:cs typeface="Arial" panose="020B0604020202020204" pitchFamily="34" charset="0"/>
              </a:rPr>
              <a:t>Began committee restructuring; dissolved Exam Rating Committees</a:t>
            </a:r>
          </a:p>
        </p:txBody>
      </p:sp>
      <p:sp>
        <p:nvSpPr>
          <p:cNvPr id="7" name="TextBox 6">
            <a:extLst>
              <a:ext uri="{FF2B5EF4-FFF2-40B4-BE49-F238E27FC236}">
                <a16:creationId xmlns:a16="http://schemas.microsoft.com/office/drawing/2014/main" id="{3F3B82E5-67A0-79E9-5D93-616C829653BB}"/>
              </a:ext>
            </a:extLst>
          </p:cNvPr>
          <p:cNvSpPr txBox="1"/>
          <p:nvPr/>
        </p:nvSpPr>
        <p:spPr>
          <a:xfrm>
            <a:off x="1040083" y="2892544"/>
            <a:ext cx="1125200"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March 2021</a:t>
            </a:r>
          </a:p>
        </p:txBody>
      </p:sp>
      <p:cxnSp>
        <p:nvCxnSpPr>
          <p:cNvPr id="9" name="Straight Connector 8">
            <a:extLst>
              <a:ext uri="{FF2B5EF4-FFF2-40B4-BE49-F238E27FC236}">
                <a16:creationId xmlns:a16="http://schemas.microsoft.com/office/drawing/2014/main" id="{7ED6AAAA-A840-1EC9-18C8-D54D08ACCCB3}"/>
              </a:ext>
            </a:extLst>
          </p:cNvPr>
          <p:cNvCxnSpPr>
            <a:cxnSpLocks/>
          </p:cNvCxnSpPr>
          <p:nvPr/>
        </p:nvCxnSpPr>
        <p:spPr>
          <a:xfrm>
            <a:off x="574377" y="3520303"/>
            <a:ext cx="0" cy="174812"/>
          </a:xfrm>
          <a:prstGeom prst="line">
            <a:avLst/>
          </a:prstGeom>
          <a:ln>
            <a:solidFill>
              <a:srgbClr val="C22135"/>
            </a:solidFill>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C68F1253-248C-AF4F-0B8F-48E1CFEE2FC5}"/>
              </a:ext>
            </a:extLst>
          </p:cNvPr>
          <p:cNvCxnSpPr/>
          <p:nvPr/>
        </p:nvCxnSpPr>
        <p:spPr>
          <a:xfrm>
            <a:off x="11600944" y="3554506"/>
            <a:ext cx="0" cy="174812"/>
          </a:xfrm>
          <a:prstGeom prst="line">
            <a:avLst/>
          </a:prstGeom>
          <a:ln>
            <a:solidFill>
              <a:srgbClr val="C22135"/>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95DEDA49-90C5-06F0-81E1-C7C4BFCC43FC}"/>
              </a:ext>
            </a:extLst>
          </p:cNvPr>
          <p:cNvSpPr txBox="1"/>
          <p:nvPr/>
        </p:nvSpPr>
        <p:spPr>
          <a:xfrm>
            <a:off x="11245718" y="2809655"/>
            <a:ext cx="710451" cy="58477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April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2024</a:t>
            </a:r>
          </a:p>
        </p:txBody>
      </p:sp>
      <p:cxnSp>
        <p:nvCxnSpPr>
          <p:cNvPr id="13" name="Straight Connector 12">
            <a:extLst>
              <a:ext uri="{FF2B5EF4-FFF2-40B4-BE49-F238E27FC236}">
                <a16:creationId xmlns:a16="http://schemas.microsoft.com/office/drawing/2014/main" id="{6C079840-6623-8DAB-5D05-FD0F85FC7B6E}"/>
              </a:ext>
            </a:extLst>
          </p:cNvPr>
          <p:cNvCxnSpPr>
            <a:cxnSpLocks/>
          </p:cNvCxnSpPr>
          <p:nvPr/>
        </p:nvCxnSpPr>
        <p:spPr>
          <a:xfrm>
            <a:off x="5041247" y="3523129"/>
            <a:ext cx="0" cy="174812"/>
          </a:xfrm>
          <a:prstGeom prst="line">
            <a:avLst/>
          </a:prstGeom>
          <a:ln>
            <a:solidFill>
              <a:srgbClr val="C22135"/>
            </a:solidFill>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DE9F35C6-9185-424B-0F0B-D1EC93FB61B1}"/>
              </a:ext>
            </a:extLst>
          </p:cNvPr>
          <p:cNvSpPr txBox="1"/>
          <p:nvPr/>
        </p:nvSpPr>
        <p:spPr>
          <a:xfrm>
            <a:off x="4373233" y="3880717"/>
            <a:ext cx="1248648"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April 2022-June 2023</a:t>
            </a:r>
          </a:p>
        </p:txBody>
      </p:sp>
      <p:sp>
        <p:nvSpPr>
          <p:cNvPr id="16" name="TextBox 15">
            <a:extLst>
              <a:ext uri="{FF2B5EF4-FFF2-40B4-BE49-F238E27FC236}">
                <a16:creationId xmlns:a16="http://schemas.microsoft.com/office/drawing/2014/main" id="{5499FF1F-BCB4-801D-396E-16D1583BDF19}"/>
              </a:ext>
            </a:extLst>
          </p:cNvPr>
          <p:cNvSpPr txBox="1"/>
          <p:nvPr/>
        </p:nvSpPr>
        <p:spPr>
          <a:xfrm>
            <a:off x="4278822" y="1816732"/>
            <a:ext cx="1623883" cy="160043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ACVIM SMEs completed full JTA (Task Force and Panel) and Test Specifications recommendations for 8 exams </a:t>
            </a:r>
          </a:p>
        </p:txBody>
      </p:sp>
      <p:cxnSp>
        <p:nvCxnSpPr>
          <p:cNvPr id="17" name="Straight Connector 16">
            <a:extLst>
              <a:ext uri="{FF2B5EF4-FFF2-40B4-BE49-F238E27FC236}">
                <a16:creationId xmlns:a16="http://schemas.microsoft.com/office/drawing/2014/main" id="{B5657625-F8E5-08E3-F0EA-BD335E3159AD}"/>
              </a:ext>
            </a:extLst>
          </p:cNvPr>
          <p:cNvCxnSpPr/>
          <p:nvPr/>
        </p:nvCxnSpPr>
        <p:spPr>
          <a:xfrm>
            <a:off x="2472895" y="3523129"/>
            <a:ext cx="0" cy="174812"/>
          </a:xfrm>
          <a:prstGeom prst="line">
            <a:avLst/>
          </a:prstGeom>
          <a:ln>
            <a:solidFill>
              <a:srgbClr val="C22135"/>
            </a:solidFill>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0C6C1E78-68BB-1888-BADC-163E9B54203F}"/>
              </a:ext>
            </a:extLst>
          </p:cNvPr>
          <p:cNvSpPr txBox="1"/>
          <p:nvPr/>
        </p:nvSpPr>
        <p:spPr>
          <a:xfrm>
            <a:off x="1913347" y="2429717"/>
            <a:ext cx="1146851" cy="95410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Prometric selected as new exam vendor</a:t>
            </a:r>
          </a:p>
        </p:txBody>
      </p:sp>
      <p:sp>
        <p:nvSpPr>
          <p:cNvPr id="20" name="TextBox 19">
            <a:extLst>
              <a:ext uri="{FF2B5EF4-FFF2-40B4-BE49-F238E27FC236}">
                <a16:creationId xmlns:a16="http://schemas.microsoft.com/office/drawing/2014/main" id="{80478125-A3DF-A4A5-029D-2006B9722CEA}"/>
              </a:ext>
            </a:extLst>
          </p:cNvPr>
          <p:cNvSpPr txBox="1"/>
          <p:nvPr/>
        </p:nvSpPr>
        <p:spPr>
          <a:xfrm>
            <a:off x="2177835" y="3847645"/>
            <a:ext cx="652743" cy="58477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July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2021</a:t>
            </a:r>
          </a:p>
        </p:txBody>
      </p:sp>
      <p:sp>
        <p:nvSpPr>
          <p:cNvPr id="21" name="TextBox 20">
            <a:extLst>
              <a:ext uri="{FF2B5EF4-FFF2-40B4-BE49-F238E27FC236}">
                <a16:creationId xmlns:a16="http://schemas.microsoft.com/office/drawing/2014/main" id="{F35D5A83-4F2B-D49A-8441-FE5115C9AE35}"/>
              </a:ext>
            </a:extLst>
          </p:cNvPr>
          <p:cNvSpPr txBox="1"/>
          <p:nvPr/>
        </p:nvSpPr>
        <p:spPr>
          <a:xfrm>
            <a:off x="5913572" y="3884232"/>
            <a:ext cx="1182598" cy="73866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Certification Council established</a:t>
            </a:r>
          </a:p>
        </p:txBody>
      </p:sp>
      <p:cxnSp>
        <p:nvCxnSpPr>
          <p:cNvPr id="22" name="Straight Connector 21">
            <a:extLst>
              <a:ext uri="{FF2B5EF4-FFF2-40B4-BE49-F238E27FC236}">
                <a16:creationId xmlns:a16="http://schemas.microsoft.com/office/drawing/2014/main" id="{AFA3E850-97DE-86D9-EC09-45AF4ED0C7F0}"/>
              </a:ext>
            </a:extLst>
          </p:cNvPr>
          <p:cNvCxnSpPr>
            <a:cxnSpLocks/>
          </p:cNvCxnSpPr>
          <p:nvPr/>
        </p:nvCxnSpPr>
        <p:spPr>
          <a:xfrm>
            <a:off x="6450396" y="3532095"/>
            <a:ext cx="0" cy="174812"/>
          </a:xfrm>
          <a:prstGeom prst="line">
            <a:avLst/>
          </a:prstGeom>
          <a:ln>
            <a:solidFill>
              <a:srgbClr val="C22135"/>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1BF61C1E-F2CB-068E-3BD3-68425E5528A9}"/>
              </a:ext>
            </a:extLst>
          </p:cNvPr>
          <p:cNvCxnSpPr>
            <a:cxnSpLocks/>
          </p:cNvCxnSpPr>
          <p:nvPr/>
        </p:nvCxnSpPr>
        <p:spPr>
          <a:xfrm>
            <a:off x="7778235" y="3541059"/>
            <a:ext cx="0" cy="174812"/>
          </a:xfrm>
          <a:prstGeom prst="line">
            <a:avLst/>
          </a:prstGeom>
          <a:ln>
            <a:solidFill>
              <a:srgbClr val="C22135"/>
            </a:solidFill>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DC07AA24-CD2C-AA0D-8830-88762E5A0182}"/>
              </a:ext>
            </a:extLst>
          </p:cNvPr>
          <p:cNvSpPr txBox="1"/>
          <p:nvPr/>
        </p:nvSpPr>
        <p:spPr>
          <a:xfrm>
            <a:off x="6966294" y="2396798"/>
            <a:ext cx="1623883" cy="95410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Final assessment design decisions; new blueprints published</a:t>
            </a:r>
          </a:p>
        </p:txBody>
      </p:sp>
      <p:cxnSp>
        <p:nvCxnSpPr>
          <p:cNvPr id="27" name="Straight Connector 26">
            <a:extLst>
              <a:ext uri="{FF2B5EF4-FFF2-40B4-BE49-F238E27FC236}">
                <a16:creationId xmlns:a16="http://schemas.microsoft.com/office/drawing/2014/main" id="{A3FE326E-0310-95E2-F095-6DB2A4974A4F}"/>
              </a:ext>
            </a:extLst>
          </p:cNvPr>
          <p:cNvCxnSpPr/>
          <p:nvPr/>
        </p:nvCxnSpPr>
        <p:spPr>
          <a:xfrm>
            <a:off x="3635531" y="3523129"/>
            <a:ext cx="0" cy="174812"/>
          </a:xfrm>
          <a:prstGeom prst="line">
            <a:avLst/>
          </a:prstGeom>
          <a:ln>
            <a:solidFill>
              <a:srgbClr val="C22135"/>
            </a:solidFill>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6E3E2F1E-D066-F180-8435-52C9DB8D6D2C}"/>
              </a:ext>
            </a:extLst>
          </p:cNvPr>
          <p:cNvSpPr txBox="1"/>
          <p:nvPr/>
        </p:nvSpPr>
        <p:spPr>
          <a:xfrm>
            <a:off x="3019016" y="2829503"/>
            <a:ext cx="1233030" cy="58477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December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2021</a:t>
            </a:r>
          </a:p>
        </p:txBody>
      </p:sp>
      <p:sp>
        <p:nvSpPr>
          <p:cNvPr id="29" name="TextBox 28">
            <a:extLst>
              <a:ext uri="{FF2B5EF4-FFF2-40B4-BE49-F238E27FC236}">
                <a16:creationId xmlns:a16="http://schemas.microsoft.com/office/drawing/2014/main" id="{5083B192-9F76-796A-8C7B-8D90940546FD}"/>
              </a:ext>
            </a:extLst>
          </p:cNvPr>
          <p:cNvSpPr txBox="1"/>
          <p:nvPr/>
        </p:nvSpPr>
        <p:spPr>
          <a:xfrm>
            <a:off x="2705633" y="3840634"/>
            <a:ext cx="1767064" cy="203132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Continued committee restructuring; dissolved Exam Committees &amp; created Form Review Committees + Item Review Committees</a:t>
            </a:r>
          </a:p>
        </p:txBody>
      </p:sp>
      <p:sp>
        <p:nvSpPr>
          <p:cNvPr id="8" name="TextBox 7">
            <a:extLst>
              <a:ext uri="{FF2B5EF4-FFF2-40B4-BE49-F238E27FC236}">
                <a16:creationId xmlns:a16="http://schemas.microsoft.com/office/drawing/2014/main" id="{BC582BB0-0B46-6C95-E205-913FCAF47341}"/>
              </a:ext>
            </a:extLst>
          </p:cNvPr>
          <p:cNvSpPr txBox="1"/>
          <p:nvPr/>
        </p:nvSpPr>
        <p:spPr>
          <a:xfrm>
            <a:off x="5543320" y="3019788"/>
            <a:ext cx="1814152" cy="33855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May 2023</a:t>
            </a:r>
          </a:p>
        </p:txBody>
      </p:sp>
      <p:sp>
        <p:nvSpPr>
          <p:cNvPr id="14" name="TextBox 13">
            <a:extLst>
              <a:ext uri="{FF2B5EF4-FFF2-40B4-BE49-F238E27FC236}">
                <a16:creationId xmlns:a16="http://schemas.microsoft.com/office/drawing/2014/main" id="{37A0F622-DD6A-DF3B-3C3D-0771BE617A3B}"/>
              </a:ext>
            </a:extLst>
          </p:cNvPr>
          <p:cNvSpPr txBox="1"/>
          <p:nvPr/>
        </p:nvSpPr>
        <p:spPr>
          <a:xfrm>
            <a:off x="7052514" y="3869289"/>
            <a:ext cx="1438977" cy="83099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July-</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August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2023</a:t>
            </a:r>
          </a:p>
        </p:txBody>
      </p:sp>
      <p:sp>
        <p:nvSpPr>
          <p:cNvPr id="18" name="TextBox 17">
            <a:extLst>
              <a:ext uri="{FF2B5EF4-FFF2-40B4-BE49-F238E27FC236}">
                <a16:creationId xmlns:a16="http://schemas.microsoft.com/office/drawing/2014/main" id="{E8F7348E-A3A7-3783-9EF2-A132766A8D4A}"/>
              </a:ext>
            </a:extLst>
          </p:cNvPr>
          <p:cNvSpPr txBox="1"/>
          <p:nvPr/>
        </p:nvSpPr>
        <p:spPr>
          <a:xfrm>
            <a:off x="8404905" y="2769848"/>
            <a:ext cx="1451444"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June 2023-May 2024</a:t>
            </a:r>
          </a:p>
        </p:txBody>
      </p:sp>
      <p:sp>
        <p:nvSpPr>
          <p:cNvPr id="30" name="TextBox 29">
            <a:extLst>
              <a:ext uri="{FF2B5EF4-FFF2-40B4-BE49-F238E27FC236}">
                <a16:creationId xmlns:a16="http://schemas.microsoft.com/office/drawing/2014/main" id="{8D58D82B-F3AC-5E32-5F8F-12ED67FA1B54}"/>
              </a:ext>
            </a:extLst>
          </p:cNvPr>
          <p:cNvSpPr txBox="1"/>
          <p:nvPr/>
        </p:nvSpPr>
        <p:spPr>
          <a:xfrm>
            <a:off x="9913447" y="3885406"/>
            <a:ext cx="1186628"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January-</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May 2024</a:t>
            </a:r>
          </a:p>
        </p:txBody>
      </p:sp>
      <p:cxnSp>
        <p:nvCxnSpPr>
          <p:cNvPr id="31" name="Straight Connector 30">
            <a:extLst>
              <a:ext uri="{FF2B5EF4-FFF2-40B4-BE49-F238E27FC236}">
                <a16:creationId xmlns:a16="http://schemas.microsoft.com/office/drawing/2014/main" id="{08FF1027-D6FC-BF46-247B-26F23BA43BB1}"/>
              </a:ext>
            </a:extLst>
          </p:cNvPr>
          <p:cNvCxnSpPr>
            <a:cxnSpLocks/>
          </p:cNvCxnSpPr>
          <p:nvPr/>
        </p:nvCxnSpPr>
        <p:spPr>
          <a:xfrm>
            <a:off x="9195656" y="3561316"/>
            <a:ext cx="0" cy="174812"/>
          </a:xfrm>
          <a:prstGeom prst="line">
            <a:avLst/>
          </a:prstGeom>
          <a:ln>
            <a:solidFill>
              <a:srgbClr val="C22135"/>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340F6BEC-EF77-A00C-1B9D-B9263C59404A}"/>
              </a:ext>
            </a:extLst>
          </p:cNvPr>
          <p:cNvCxnSpPr>
            <a:cxnSpLocks/>
          </p:cNvCxnSpPr>
          <p:nvPr/>
        </p:nvCxnSpPr>
        <p:spPr>
          <a:xfrm>
            <a:off x="10531246" y="3561316"/>
            <a:ext cx="0" cy="174812"/>
          </a:xfrm>
          <a:prstGeom prst="line">
            <a:avLst/>
          </a:prstGeom>
          <a:ln>
            <a:solidFill>
              <a:srgbClr val="C22135"/>
            </a:solidFill>
          </a:ln>
        </p:spPr>
        <p:style>
          <a:lnRef idx="2">
            <a:schemeClr val="accent1"/>
          </a:lnRef>
          <a:fillRef idx="0">
            <a:schemeClr val="accent1"/>
          </a:fillRef>
          <a:effectRef idx="1">
            <a:schemeClr val="accent1"/>
          </a:effectRef>
          <a:fontRef idx="minor">
            <a:schemeClr val="tx1"/>
          </a:fontRef>
        </p:style>
      </p:cxnSp>
      <p:sp>
        <p:nvSpPr>
          <p:cNvPr id="33" name="TextBox 32">
            <a:extLst>
              <a:ext uri="{FF2B5EF4-FFF2-40B4-BE49-F238E27FC236}">
                <a16:creationId xmlns:a16="http://schemas.microsoft.com/office/drawing/2014/main" id="{2AE03C24-C305-E7DF-5DE7-D64B5618658B}"/>
              </a:ext>
            </a:extLst>
          </p:cNvPr>
          <p:cNvSpPr txBox="1"/>
          <p:nvPr/>
        </p:nvSpPr>
        <p:spPr>
          <a:xfrm>
            <a:off x="8422730" y="3869289"/>
            <a:ext cx="1623883" cy="73866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Exam development for 2024 Exams</a:t>
            </a:r>
          </a:p>
        </p:txBody>
      </p:sp>
      <p:sp>
        <p:nvSpPr>
          <p:cNvPr id="34" name="TextBox 33">
            <a:extLst>
              <a:ext uri="{FF2B5EF4-FFF2-40B4-BE49-F238E27FC236}">
                <a16:creationId xmlns:a16="http://schemas.microsoft.com/office/drawing/2014/main" id="{771AEF34-FA69-1671-BCD6-1E9177955C64}"/>
              </a:ext>
            </a:extLst>
          </p:cNvPr>
          <p:cNvSpPr txBox="1"/>
          <p:nvPr/>
        </p:nvSpPr>
        <p:spPr>
          <a:xfrm>
            <a:off x="9909901" y="2834451"/>
            <a:ext cx="1228712"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2024 Exams administered</a:t>
            </a:r>
          </a:p>
        </p:txBody>
      </p:sp>
      <p:sp>
        <p:nvSpPr>
          <p:cNvPr id="35" name="TextBox 34">
            <a:extLst>
              <a:ext uri="{FF2B5EF4-FFF2-40B4-BE49-F238E27FC236}">
                <a16:creationId xmlns:a16="http://schemas.microsoft.com/office/drawing/2014/main" id="{31FDAB56-BAD9-B154-1393-83AF1836D5F2}"/>
              </a:ext>
            </a:extLst>
          </p:cNvPr>
          <p:cNvSpPr txBox="1"/>
          <p:nvPr/>
        </p:nvSpPr>
        <p:spPr>
          <a:xfrm>
            <a:off x="10926315" y="3860292"/>
            <a:ext cx="1349258" cy="95410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Began development for 2025 Exams</a:t>
            </a:r>
          </a:p>
        </p:txBody>
      </p:sp>
      <p:sp>
        <p:nvSpPr>
          <p:cNvPr id="3" name="TextBox 2">
            <a:extLst>
              <a:ext uri="{FF2B5EF4-FFF2-40B4-BE49-F238E27FC236}">
                <a16:creationId xmlns:a16="http://schemas.microsoft.com/office/drawing/2014/main" id="{E6AAEC47-121B-E8AA-3AF6-82E44A59E91A}"/>
              </a:ext>
            </a:extLst>
          </p:cNvPr>
          <p:cNvSpPr txBox="1"/>
          <p:nvPr/>
        </p:nvSpPr>
        <p:spPr>
          <a:xfrm>
            <a:off x="974050" y="3863079"/>
            <a:ext cx="1268628" cy="1169551"/>
          </a:xfrm>
          <a:prstGeom prst="rect">
            <a:avLst/>
          </a:prstGeom>
          <a:noFill/>
        </p:spPr>
        <p:txBody>
          <a:bodyPr wrap="square">
            <a:spAutoFit/>
          </a:bodyPr>
          <a:lstStyle/>
          <a:p>
            <a:pPr marL="0" marR="0" algn="ctr">
              <a:spcBef>
                <a:spcPts val="0"/>
              </a:spcBef>
              <a:spcAft>
                <a:spcPts val="0"/>
              </a:spcAft>
            </a:pPr>
            <a:r>
              <a:rPr lang="en-US" sz="1400" dirty="0">
                <a:effectLst/>
                <a:latin typeface="Arial" panose="020B0604020202020204" pitchFamily="34" charset="0"/>
                <a:ea typeface="Aptos" panose="020B0004020202020204" pitchFamily="34" charset="0"/>
                <a:cs typeface="Arial" panose="020B0604020202020204" pitchFamily="34" charset="0"/>
              </a:rPr>
              <a:t>Existing vendor agreement terminated by vendor</a:t>
            </a:r>
          </a:p>
        </p:txBody>
      </p:sp>
      <p:sp>
        <p:nvSpPr>
          <p:cNvPr id="25" name="TextBox 24">
            <a:extLst>
              <a:ext uri="{FF2B5EF4-FFF2-40B4-BE49-F238E27FC236}">
                <a16:creationId xmlns:a16="http://schemas.microsoft.com/office/drawing/2014/main" id="{E572FDE1-2994-DAE8-5105-1B3264C3A450}"/>
              </a:ext>
            </a:extLst>
          </p:cNvPr>
          <p:cNvSpPr txBox="1"/>
          <p:nvPr/>
        </p:nvSpPr>
        <p:spPr>
          <a:xfrm>
            <a:off x="-11686" y="3870965"/>
            <a:ext cx="1125200"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October 2020</a:t>
            </a:r>
          </a:p>
        </p:txBody>
      </p:sp>
      <p:cxnSp>
        <p:nvCxnSpPr>
          <p:cNvPr id="36" name="Straight Connector 35">
            <a:extLst>
              <a:ext uri="{FF2B5EF4-FFF2-40B4-BE49-F238E27FC236}">
                <a16:creationId xmlns:a16="http://schemas.microsoft.com/office/drawing/2014/main" id="{92874230-0DD2-F25D-B5A0-0106AE876D91}"/>
              </a:ext>
            </a:extLst>
          </p:cNvPr>
          <p:cNvCxnSpPr>
            <a:cxnSpLocks/>
          </p:cNvCxnSpPr>
          <p:nvPr/>
        </p:nvCxnSpPr>
        <p:spPr>
          <a:xfrm>
            <a:off x="1607316" y="3523578"/>
            <a:ext cx="0" cy="192293"/>
          </a:xfrm>
          <a:prstGeom prst="line">
            <a:avLst/>
          </a:prstGeom>
          <a:ln>
            <a:solidFill>
              <a:srgbClr val="C22135"/>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9318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2FFB74-C924-3820-0EEA-E4B7F70FDB2D}"/>
              </a:ext>
            </a:extLst>
          </p:cNvPr>
          <p:cNvSpPr>
            <a:spLocks noGrp="1"/>
          </p:cNvSpPr>
          <p:nvPr>
            <p:ph idx="1"/>
          </p:nvPr>
        </p:nvSpPr>
        <p:spPr/>
        <p:txBody>
          <a:bodyPr>
            <a:normAutofit/>
          </a:bodyPr>
          <a:lstStyle/>
          <a:p>
            <a:pPr marL="342900" marR="0" lvl="0" indent="-342900">
              <a:lnSpc>
                <a:spcPct val="107000"/>
              </a:lnSpc>
              <a:spcBef>
                <a:spcPts val="0"/>
              </a:spcBef>
              <a:spcAft>
                <a:spcPts val="800"/>
              </a:spcAft>
              <a:buFont typeface="Symbol" panose="05050102010706020507" pitchFamily="18" charset="2"/>
              <a:buChar char=""/>
            </a:pPr>
            <a:r>
              <a:rPr lang="en-US" sz="2000" b="1" dirty="0"/>
              <a:t>Job Task Analysis (JTA) Task Force: </a:t>
            </a:r>
            <a:r>
              <a:rPr lang="en-US" sz="2000" dirty="0"/>
              <a:t>D</a:t>
            </a:r>
            <a:r>
              <a:rPr lang="en-US" sz="2000" dirty="0">
                <a:effectLst/>
                <a:ea typeface="Aptos" panose="020B0004020202020204" pitchFamily="34" charset="0"/>
              </a:rPr>
              <a:t>efined the knowledge, skills, and abilities (KSAs) essential for the designation of ACVIM Diplomate.  These KSAs were the basis for a survey that was sent to all Diplomates to define the frequency and importance of these items.</a:t>
            </a:r>
          </a:p>
          <a:p>
            <a:pPr marL="342900" marR="0" lvl="0" indent="-342900">
              <a:lnSpc>
                <a:spcPct val="107000"/>
              </a:lnSpc>
              <a:spcBef>
                <a:spcPts val="0"/>
              </a:spcBef>
              <a:spcAft>
                <a:spcPts val="800"/>
              </a:spcAft>
              <a:buFont typeface="Symbol" panose="05050102010706020507" pitchFamily="18" charset="2"/>
              <a:buChar char=""/>
            </a:pPr>
            <a:r>
              <a:rPr lang="en-US" sz="2000" b="1" dirty="0">
                <a:effectLst/>
                <a:ea typeface="Aptos" panose="020B0004020202020204" pitchFamily="34" charset="0"/>
              </a:rPr>
              <a:t>Test Specification Task Force:</a:t>
            </a:r>
            <a:r>
              <a:rPr lang="en-US" sz="2000" dirty="0">
                <a:effectLst/>
                <a:ea typeface="Aptos" panose="020B0004020202020204" pitchFamily="34" charset="0"/>
              </a:rPr>
              <a:t> Job task analysis results were used to develop test specifications that describe the content eligible to be measured on the exam, the item types that can be used, and the weightings of the content domains.  This is the basis for the exam content outline.</a:t>
            </a:r>
          </a:p>
          <a:p>
            <a:pPr marL="342900" marR="0" lvl="0" indent="-342900">
              <a:lnSpc>
                <a:spcPct val="107000"/>
              </a:lnSpc>
              <a:spcBef>
                <a:spcPts val="0"/>
              </a:spcBef>
              <a:spcAft>
                <a:spcPts val="800"/>
              </a:spcAft>
              <a:buFont typeface="Symbol" panose="05050102010706020507" pitchFamily="18" charset="2"/>
              <a:buChar char=""/>
            </a:pPr>
            <a:r>
              <a:rPr lang="en-US" sz="2000" b="1" dirty="0">
                <a:effectLst/>
                <a:ea typeface="Aptos" panose="020B0004020202020204" pitchFamily="34" charset="0"/>
              </a:rPr>
              <a:t>Assessment Design Group: </a:t>
            </a:r>
            <a:r>
              <a:rPr lang="en-US" sz="2000" dirty="0">
                <a:effectLst/>
                <a:ea typeface="Aptos" panose="020B0004020202020204" pitchFamily="34" charset="0"/>
              </a:rPr>
              <a:t>Reviewed test </a:t>
            </a:r>
            <a:r>
              <a:rPr lang="en-US" sz="2000" dirty="0">
                <a:ea typeface="Aptos" panose="020B0004020202020204" pitchFamily="34" charset="0"/>
              </a:rPr>
              <a:t>specifications, testing research and best practices to finalize </a:t>
            </a:r>
            <a:r>
              <a:rPr lang="en-US" sz="2000" dirty="0">
                <a:effectLst/>
                <a:ea typeface="Aptos" panose="020B0004020202020204" pitchFamily="34" charset="0"/>
              </a:rPr>
              <a:t>test length and points.</a:t>
            </a:r>
          </a:p>
          <a:p>
            <a:pPr marL="0" indent="0">
              <a:lnSpc>
                <a:spcPct val="107000"/>
              </a:lnSpc>
              <a:spcBef>
                <a:spcPts val="0"/>
              </a:spcBef>
              <a:spcAft>
                <a:spcPts val="800"/>
              </a:spcAft>
              <a:buNone/>
            </a:pP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endParaRPr lang="en-US" sz="2000" dirty="0"/>
          </a:p>
        </p:txBody>
      </p:sp>
      <p:sp>
        <p:nvSpPr>
          <p:cNvPr id="3" name="Text Placeholder 2">
            <a:extLst>
              <a:ext uri="{FF2B5EF4-FFF2-40B4-BE49-F238E27FC236}">
                <a16:creationId xmlns:a16="http://schemas.microsoft.com/office/drawing/2014/main" id="{95352A1D-4A3B-681B-ECB5-2A0A723E757F}"/>
              </a:ext>
            </a:extLst>
          </p:cNvPr>
          <p:cNvSpPr>
            <a:spLocks noGrp="1"/>
          </p:cNvSpPr>
          <p:nvPr>
            <p:ph type="body" sz="quarter" idx="13"/>
          </p:nvPr>
        </p:nvSpPr>
        <p:spPr/>
        <p:txBody>
          <a:bodyPr>
            <a:normAutofit fontScale="92500"/>
          </a:bodyPr>
          <a:lstStyle/>
          <a:p>
            <a:r>
              <a:rPr lang="en-US" dirty="0"/>
              <a:t>Groups Involved in Exam Redevelopment</a:t>
            </a:r>
          </a:p>
          <a:p>
            <a:endParaRPr lang="en-US" dirty="0"/>
          </a:p>
        </p:txBody>
      </p:sp>
    </p:spTree>
    <p:extLst>
      <p:ext uri="{BB962C8B-B14F-4D97-AF65-F5344CB8AC3E}">
        <p14:creationId xmlns:p14="http://schemas.microsoft.com/office/powerpoint/2010/main" val="2447307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20E650B-1B23-84A6-B637-E1CFE8E6EE8A}"/>
              </a:ext>
            </a:extLst>
          </p:cNvPr>
          <p:cNvSpPr>
            <a:spLocks noGrp="1"/>
          </p:cNvSpPr>
          <p:nvPr>
            <p:ph idx="1"/>
          </p:nvPr>
        </p:nvSpPr>
        <p:spPr>
          <a:xfrm>
            <a:off x="2872968" y="6283065"/>
            <a:ext cx="2831856" cy="276999"/>
          </a:xfrm>
        </p:spPr>
        <p:txBody>
          <a:bodyPr>
            <a:normAutofit/>
          </a:bodyPr>
          <a:lstStyle/>
          <a:p>
            <a:pPr marL="0" indent="0">
              <a:buNone/>
            </a:pPr>
            <a:r>
              <a:rPr lang="en-US" sz="1200" b="1" dirty="0">
                <a:effectLst/>
              </a:rPr>
              <a:t>Certification Council: 7 members</a:t>
            </a:r>
          </a:p>
        </p:txBody>
      </p:sp>
      <p:sp>
        <p:nvSpPr>
          <p:cNvPr id="5" name="Text Placeholder 4">
            <a:extLst>
              <a:ext uri="{FF2B5EF4-FFF2-40B4-BE49-F238E27FC236}">
                <a16:creationId xmlns:a16="http://schemas.microsoft.com/office/drawing/2014/main" id="{241250E0-712C-AAA3-78DA-689524F3371F}"/>
              </a:ext>
            </a:extLst>
          </p:cNvPr>
          <p:cNvSpPr>
            <a:spLocks noGrp="1"/>
          </p:cNvSpPr>
          <p:nvPr>
            <p:ph type="body" sz="quarter" idx="13"/>
          </p:nvPr>
        </p:nvSpPr>
        <p:spPr/>
        <p:txBody>
          <a:bodyPr/>
          <a:lstStyle/>
          <a:p>
            <a:r>
              <a:rPr lang="en-US" dirty="0"/>
              <a:t>Exam Development Process</a:t>
            </a:r>
          </a:p>
        </p:txBody>
      </p:sp>
      <p:sp>
        <p:nvSpPr>
          <p:cNvPr id="107" name="TextBox 106">
            <a:extLst>
              <a:ext uri="{FF2B5EF4-FFF2-40B4-BE49-F238E27FC236}">
                <a16:creationId xmlns:a16="http://schemas.microsoft.com/office/drawing/2014/main" id="{01946CD8-0EF1-10EA-D75E-A813E7266EE2}"/>
              </a:ext>
            </a:extLst>
          </p:cNvPr>
          <p:cNvSpPr txBox="1"/>
          <p:nvPr/>
        </p:nvSpPr>
        <p:spPr>
          <a:xfrm>
            <a:off x="9713894" y="2494915"/>
            <a:ext cx="1009892" cy="342081"/>
          </a:xfrm>
          <a:prstGeom prst="rect">
            <a:avLst/>
          </a:prstGeom>
        </p:spPr>
        <p:txBody>
          <a:bodyPr wrap="none" lIns="0" tIns="0" rIns="0" bIns="0" numCol="1" spcCol="914400" rtlCol="0" anchor="ctr">
            <a:spAutoFit/>
          </a:bodyPr>
          <a:lstStyle/>
          <a:p>
            <a:pPr marL="0" marR="0" lvl="0" indent="0" algn="ctr" defTabSz="914400" rtl="0" eaLnBrk="1" fontAlgn="auto" latinLnBrk="0" hangingPunct="1">
              <a:lnSpc>
                <a:spcPct val="130000"/>
              </a:lnSpc>
              <a:spcBef>
                <a:spcPts val="1000"/>
              </a:spcBef>
              <a:spcAft>
                <a:spcPts val="0"/>
              </a:spcAft>
              <a:buClr>
                <a:srgbClr val="81C342"/>
              </a:buClr>
              <a:buSzTx/>
              <a:buFontTx/>
              <a:buNone/>
              <a:tabLst/>
              <a:defRPr/>
            </a:pPr>
            <a:r>
              <a:rPr kumimoji="0" lang="en-US" sz="900" b="1" i="0" u="none" strike="noStrike" kern="1200" cap="none" spc="0" normalizeH="0" baseline="0" noProof="0" dirty="0">
                <a:ln>
                  <a:noFill/>
                </a:ln>
                <a:solidFill>
                  <a:srgbClr val="FFFFFF"/>
                </a:solidFill>
                <a:effectLst/>
                <a:uLnTx/>
                <a:uFillTx/>
                <a:latin typeface="Ebrima" panose="02000000000000000000" pitchFamily="2" charset="0"/>
                <a:ea typeface="Ebrima" panose="02000000000000000000" pitchFamily="2" charset="0"/>
                <a:cs typeface="Ebrima" panose="02000000000000000000" pitchFamily="2" charset="0"/>
              </a:rPr>
              <a:t>Write items to the</a:t>
            </a:r>
            <a:br>
              <a:rPr kumimoji="0" lang="en-US" sz="900" b="1" i="0" u="none" strike="noStrike" kern="1200" cap="none" spc="0" normalizeH="0" baseline="0" noProof="0" dirty="0">
                <a:ln>
                  <a:noFill/>
                </a:ln>
                <a:solidFill>
                  <a:srgbClr val="FFFFFF"/>
                </a:solidFill>
                <a:effectLst/>
                <a:uLnTx/>
                <a:uFillTx/>
                <a:latin typeface="Ebrima" panose="02000000000000000000" pitchFamily="2" charset="0"/>
                <a:ea typeface="Ebrima" panose="02000000000000000000" pitchFamily="2" charset="0"/>
                <a:cs typeface="Ebrima" panose="02000000000000000000" pitchFamily="2" charset="0"/>
              </a:rPr>
            </a:br>
            <a:r>
              <a:rPr kumimoji="0" lang="en-US" sz="900" b="1" i="0" u="none" strike="noStrike" kern="1200" cap="none" spc="0" normalizeH="0" baseline="0" noProof="0" dirty="0">
                <a:ln>
                  <a:noFill/>
                </a:ln>
                <a:solidFill>
                  <a:srgbClr val="FFFFFF"/>
                </a:solidFill>
                <a:effectLst/>
                <a:uLnTx/>
                <a:uFillTx/>
                <a:latin typeface="Ebrima" panose="02000000000000000000" pitchFamily="2" charset="0"/>
                <a:ea typeface="Ebrima" panose="02000000000000000000" pitchFamily="2" charset="0"/>
                <a:cs typeface="Ebrima" panose="02000000000000000000" pitchFamily="2" charset="0"/>
              </a:rPr>
              <a:t>Test Specifications</a:t>
            </a:r>
          </a:p>
        </p:txBody>
      </p:sp>
      <p:sp>
        <p:nvSpPr>
          <p:cNvPr id="6" name="TextBox 5">
            <a:extLst>
              <a:ext uri="{FF2B5EF4-FFF2-40B4-BE49-F238E27FC236}">
                <a16:creationId xmlns:a16="http://schemas.microsoft.com/office/drawing/2014/main" id="{57ECC997-A1FC-78E4-EAAD-3E1F54203B9B}"/>
              </a:ext>
            </a:extLst>
          </p:cNvPr>
          <p:cNvSpPr txBox="1"/>
          <p:nvPr/>
        </p:nvSpPr>
        <p:spPr>
          <a:xfrm>
            <a:off x="3950757" y="1291948"/>
            <a:ext cx="1932823" cy="276999"/>
          </a:xfrm>
          <a:prstGeom prst="rect">
            <a:avLst/>
          </a:prstGeom>
          <a:noFill/>
        </p:spPr>
        <p:txBody>
          <a:bodyPr wrap="square" rtlCol="0">
            <a:spAutoFit/>
          </a:bodyPr>
          <a:lstStyle/>
          <a:p>
            <a:pPr algn="ctr"/>
            <a:r>
              <a:rPr lang="en-US" sz="1200" b="1" dirty="0">
                <a:latin typeface="Arial" panose="020B0604020202020204" pitchFamily="34" charset="0"/>
                <a:cs typeface="Arial" panose="020B0604020202020204" pitchFamily="34" charset="0"/>
              </a:rPr>
              <a:t>JTA TF: 24 SMEs</a:t>
            </a:r>
          </a:p>
        </p:txBody>
      </p:sp>
      <p:sp>
        <p:nvSpPr>
          <p:cNvPr id="7" name="TextBox 6">
            <a:extLst>
              <a:ext uri="{FF2B5EF4-FFF2-40B4-BE49-F238E27FC236}">
                <a16:creationId xmlns:a16="http://schemas.microsoft.com/office/drawing/2014/main" id="{3FEE328B-0385-4593-654A-AB4066E69F00}"/>
              </a:ext>
            </a:extLst>
          </p:cNvPr>
          <p:cNvSpPr txBox="1"/>
          <p:nvPr/>
        </p:nvSpPr>
        <p:spPr>
          <a:xfrm>
            <a:off x="6091558" y="1291033"/>
            <a:ext cx="4183803" cy="276999"/>
          </a:xfrm>
          <a:prstGeom prst="rect">
            <a:avLst/>
          </a:prstGeom>
          <a:noFill/>
        </p:spPr>
        <p:txBody>
          <a:bodyPr wrap="square" rtlCol="0">
            <a:spAutoFit/>
          </a:bodyPr>
          <a:lstStyle/>
          <a:p>
            <a:pPr algn="ctr"/>
            <a:r>
              <a:rPr lang="en-US" sz="1200" b="1" dirty="0">
                <a:latin typeface="Arial" panose="020B0604020202020204" pitchFamily="34" charset="0"/>
                <a:cs typeface="Arial" panose="020B0604020202020204" pitchFamily="34" charset="0"/>
              </a:rPr>
              <a:t>Test Spec TF &amp; Assessment Design Group: 19 SMEs</a:t>
            </a:r>
          </a:p>
        </p:txBody>
      </p:sp>
      <p:sp>
        <p:nvSpPr>
          <p:cNvPr id="9" name="TextBox 8">
            <a:extLst>
              <a:ext uri="{FF2B5EF4-FFF2-40B4-BE49-F238E27FC236}">
                <a16:creationId xmlns:a16="http://schemas.microsoft.com/office/drawing/2014/main" id="{794F2533-F81A-9A9B-951F-21593171DAF9}"/>
              </a:ext>
            </a:extLst>
          </p:cNvPr>
          <p:cNvSpPr txBox="1"/>
          <p:nvPr/>
        </p:nvSpPr>
        <p:spPr>
          <a:xfrm>
            <a:off x="8330256" y="2724126"/>
            <a:ext cx="3101364" cy="646331"/>
          </a:xfrm>
          <a:prstGeom prst="rect">
            <a:avLst/>
          </a:prstGeom>
          <a:noFill/>
        </p:spPr>
        <p:txBody>
          <a:bodyPr wrap="square">
            <a:spAutoFit/>
          </a:bodyPr>
          <a:lstStyle/>
          <a:p>
            <a:r>
              <a:rPr lang="en-US" sz="1200" b="1" dirty="0">
                <a:latin typeface="Arial" panose="020B0604020202020204" pitchFamily="34" charset="0"/>
                <a:cs typeface="Arial" panose="020B0604020202020204" pitchFamily="34" charset="0"/>
              </a:rPr>
              <a:t>Crosswalk TF: </a:t>
            </a:r>
            <a:r>
              <a:rPr lang="en-US" sz="1200" b="1" dirty="0">
                <a:effectLst/>
                <a:latin typeface="Arial" panose="020B0604020202020204" pitchFamily="34" charset="0"/>
                <a:cs typeface="Arial" panose="020B0604020202020204" pitchFamily="34" charset="0"/>
              </a:rPr>
              <a:t>13 SMEs</a:t>
            </a:r>
          </a:p>
          <a:p>
            <a:r>
              <a:rPr lang="en-US" sz="1200" b="1" dirty="0">
                <a:effectLst/>
                <a:latin typeface="Arial" panose="020B0604020202020204" pitchFamily="34" charset="0"/>
                <a:cs typeface="Arial" panose="020B0604020202020204" pitchFamily="34" charset="0"/>
              </a:rPr>
              <a:t>Item Writers: 12 SMEs (per year)</a:t>
            </a:r>
          </a:p>
          <a:p>
            <a:r>
              <a:rPr lang="en-US" sz="1200" b="1" dirty="0">
                <a:effectLst/>
                <a:latin typeface="Arial" panose="020B0604020202020204" pitchFamily="34" charset="0"/>
                <a:cs typeface="Arial" panose="020B0604020202020204" pitchFamily="34" charset="0"/>
              </a:rPr>
              <a:t>Item Review Committee: 12 SMEs</a:t>
            </a:r>
          </a:p>
        </p:txBody>
      </p:sp>
      <p:sp>
        <p:nvSpPr>
          <p:cNvPr id="15" name="TextBox 14">
            <a:extLst>
              <a:ext uri="{FF2B5EF4-FFF2-40B4-BE49-F238E27FC236}">
                <a16:creationId xmlns:a16="http://schemas.microsoft.com/office/drawing/2014/main" id="{7FB2E3FC-96F0-ABD6-E17C-0FA22A0D5DB9}"/>
              </a:ext>
            </a:extLst>
          </p:cNvPr>
          <p:cNvSpPr txBox="1"/>
          <p:nvPr/>
        </p:nvSpPr>
        <p:spPr>
          <a:xfrm>
            <a:off x="8330256" y="3693623"/>
            <a:ext cx="3290381" cy="276999"/>
          </a:xfrm>
          <a:prstGeom prst="rect">
            <a:avLst/>
          </a:prstGeom>
          <a:noFill/>
        </p:spPr>
        <p:txBody>
          <a:bodyPr wrap="square">
            <a:spAutoFit/>
          </a:bodyPr>
          <a:lstStyle/>
          <a:p>
            <a:r>
              <a:rPr lang="en-US" sz="1200" b="1" dirty="0">
                <a:effectLst/>
                <a:latin typeface="Arial" panose="020B0604020202020204" pitchFamily="34" charset="0"/>
                <a:cs typeface="Arial" panose="020B0604020202020204" pitchFamily="34" charset="0"/>
              </a:rPr>
              <a:t>Form Review Committee: 12-18 SMEs</a:t>
            </a:r>
          </a:p>
        </p:txBody>
      </p:sp>
      <p:sp>
        <p:nvSpPr>
          <p:cNvPr id="19" name="TextBox 18">
            <a:extLst>
              <a:ext uri="{FF2B5EF4-FFF2-40B4-BE49-F238E27FC236}">
                <a16:creationId xmlns:a16="http://schemas.microsoft.com/office/drawing/2014/main" id="{B0CF5D30-D8CF-A186-2FBE-1DDCCE85D6E0}"/>
              </a:ext>
            </a:extLst>
          </p:cNvPr>
          <p:cNvSpPr txBox="1"/>
          <p:nvPr/>
        </p:nvSpPr>
        <p:spPr>
          <a:xfrm>
            <a:off x="5703131" y="6274508"/>
            <a:ext cx="3050414" cy="276999"/>
          </a:xfrm>
          <a:prstGeom prst="rect">
            <a:avLst/>
          </a:prstGeom>
          <a:noFill/>
        </p:spPr>
        <p:txBody>
          <a:bodyPr wrap="square">
            <a:spAutoFit/>
          </a:bodyPr>
          <a:lstStyle/>
          <a:p>
            <a:pPr algn="ctr"/>
            <a:r>
              <a:rPr lang="en-US" sz="1200" b="1" dirty="0">
                <a:effectLst/>
                <a:latin typeface="Arial" panose="020B0604020202020204" pitchFamily="34" charset="0"/>
                <a:cs typeface="Arial" panose="020B0604020202020204" pitchFamily="34" charset="0"/>
              </a:rPr>
              <a:t>Standard Setting Committee</a:t>
            </a:r>
            <a:r>
              <a:rPr lang="en-US" sz="1200" b="1" dirty="0">
                <a:latin typeface="Arial" panose="020B0604020202020204" pitchFamily="34" charset="0"/>
                <a:cs typeface="Arial" panose="020B0604020202020204" pitchFamily="34" charset="0"/>
              </a:rPr>
              <a:t>: 14 </a:t>
            </a:r>
            <a:r>
              <a:rPr lang="en-US" sz="1200" b="1" dirty="0">
                <a:effectLst/>
                <a:latin typeface="Arial" panose="020B0604020202020204" pitchFamily="34" charset="0"/>
                <a:cs typeface="Arial" panose="020B0604020202020204" pitchFamily="34" charset="0"/>
              </a:rPr>
              <a:t>SMEs</a:t>
            </a:r>
          </a:p>
        </p:txBody>
      </p:sp>
      <p:grpSp>
        <p:nvGrpSpPr>
          <p:cNvPr id="24" name="Group 23">
            <a:extLst>
              <a:ext uri="{FF2B5EF4-FFF2-40B4-BE49-F238E27FC236}">
                <a16:creationId xmlns:a16="http://schemas.microsoft.com/office/drawing/2014/main" id="{3F027CFD-96C5-4017-A261-AC20A829E2A8}"/>
              </a:ext>
            </a:extLst>
          </p:cNvPr>
          <p:cNvGrpSpPr>
            <a:grpSpLocks noGrp="1" noUngrp="1" noRot="1" noMove="1" noResize="1"/>
          </p:cNvGrpSpPr>
          <p:nvPr/>
        </p:nvGrpSpPr>
        <p:grpSpPr>
          <a:xfrm>
            <a:off x="2172149" y="1670557"/>
            <a:ext cx="6011311" cy="4434188"/>
            <a:chOff x="2172149" y="1670557"/>
            <a:chExt cx="6011311" cy="4434188"/>
          </a:xfrm>
        </p:grpSpPr>
        <p:sp>
          <p:nvSpPr>
            <p:cNvPr id="75" name="Rectangle 74">
              <a:extLst>
                <a:ext uri="{FF2B5EF4-FFF2-40B4-BE49-F238E27FC236}">
                  <a16:creationId xmlns:a16="http://schemas.microsoft.com/office/drawing/2014/main" id="{7EFAC0C2-643B-F0EA-E1B0-D372F2F2CE30}"/>
                </a:ext>
              </a:extLst>
            </p:cNvPr>
            <p:cNvSpPr>
              <a:spLocks noGrp="1" noRot="1" noMove="1" noResize="1" noEditPoints="1" noAdjustHandles="1" noChangeArrowheads="1" noChangeShapeType="1"/>
            </p:cNvSpPr>
            <p:nvPr/>
          </p:nvSpPr>
          <p:spPr>
            <a:xfrm>
              <a:off x="4307852" y="2610367"/>
              <a:ext cx="3083965" cy="262045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65BC41"/>
                </a:solidFill>
                <a:effectLst/>
                <a:uLnTx/>
                <a:uFillTx/>
                <a:latin typeface="Ebrima" panose="02000000000000000000" pitchFamily="2" charset="0"/>
                <a:ea typeface="Ebrima" panose="02000000000000000000" pitchFamily="2" charset="0"/>
                <a:cs typeface="Ebrima" panose="02000000000000000000" pitchFamily="2" charset="0"/>
              </a:endParaRPr>
            </a:p>
          </p:txBody>
        </p:sp>
        <p:cxnSp>
          <p:nvCxnSpPr>
            <p:cNvPr id="83" name="Elbow Connector 82">
              <a:extLst>
                <a:ext uri="{FF2B5EF4-FFF2-40B4-BE49-F238E27FC236}">
                  <a16:creationId xmlns:a16="http://schemas.microsoft.com/office/drawing/2014/main" id="{574E45F9-4DA0-5352-4736-4A171E8585FB}"/>
                </a:ext>
              </a:extLst>
            </p:cNvPr>
            <p:cNvCxnSpPr>
              <a:cxnSpLocks noGrp="1" noRot="1" noMove="1" noResize="1" noEditPoints="1" noAdjustHandles="1" noChangeArrowheads="1" noChangeShapeType="1"/>
            </p:cNvCxnSpPr>
            <p:nvPr/>
          </p:nvCxnSpPr>
          <p:spPr>
            <a:xfrm rot="5400000" flipH="1" flipV="1">
              <a:off x="5839320" y="1174020"/>
              <a:ext cx="13919" cy="3091078"/>
            </a:xfrm>
            <a:prstGeom prst="bentConnector3">
              <a:avLst>
                <a:gd name="adj1" fmla="val 1800000"/>
              </a:avLst>
            </a:prstGeom>
            <a:ln w="12700" cap="rnd">
              <a:solidFill>
                <a:schemeClr val="tx2"/>
              </a:solidFill>
              <a:round/>
              <a:tailEnd type="triangle"/>
            </a:ln>
          </p:spPr>
          <p:style>
            <a:lnRef idx="1">
              <a:schemeClr val="accent1"/>
            </a:lnRef>
            <a:fillRef idx="0">
              <a:schemeClr val="accent1"/>
            </a:fillRef>
            <a:effectRef idx="0">
              <a:schemeClr val="accent1"/>
            </a:effectRef>
            <a:fontRef idx="minor">
              <a:schemeClr val="tx1"/>
            </a:fontRef>
          </p:style>
        </p:cxnSp>
        <p:cxnSp>
          <p:nvCxnSpPr>
            <p:cNvPr id="84" name="Elbow Connector 83">
              <a:extLst>
                <a:ext uri="{FF2B5EF4-FFF2-40B4-BE49-F238E27FC236}">
                  <a16:creationId xmlns:a16="http://schemas.microsoft.com/office/drawing/2014/main" id="{020F8B7C-6DA5-D8CA-22DF-6083A9E312CE}"/>
                </a:ext>
              </a:extLst>
            </p:cNvPr>
            <p:cNvCxnSpPr>
              <a:cxnSpLocks noGrp="1" noRot="1" noMove="1" noResize="1" noEditPoints="1" noAdjustHandles="1" noChangeArrowheads="1" noChangeShapeType="1"/>
            </p:cNvCxnSpPr>
            <p:nvPr/>
          </p:nvCxnSpPr>
          <p:spPr>
            <a:xfrm rot="5400000" flipH="1">
              <a:off x="5810011" y="3490227"/>
              <a:ext cx="48848" cy="3091078"/>
            </a:xfrm>
            <a:prstGeom prst="bentConnector3">
              <a:avLst>
                <a:gd name="adj1" fmla="val -512901"/>
              </a:avLst>
            </a:prstGeom>
            <a:ln w="12700" cap="rnd">
              <a:solidFill>
                <a:schemeClr val="tx2"/>
              </a:solidFill>
              <a:round/>
              <a:tailEnd type="triangle"/>
            </a:ln>
          </p:spPr>
          <p:style>
            <a:lnRef idx="1">
              <a:schemeClr val="accent1"/>
            </a:lnRef>
            <a:fillRef idx="0">
              <a:schemeClr val="accent1"/>
            </a:fillRef>
            <a:effectRef idx="0">
              <a:schemeClr val="accent1"/>
            </a:effectRef>
            <a:fontRef idx="minor">
              <a:schemeClr val="tx1"/>
            </a:fontRef>
          </p:style>
        </p:cxnSp>
        <p:cxnSp>
          <p:nvCxnSpPr>
            <p:cNvPr id="85" name="Elbow Connector 26">
              <a:extLst>
                <a:ext uri="{FF2B5EF4-FFF2-40B4-BE49-F238E27FC236}">
                  <a16:creationId xmlns:a16="http://schemas.microsoft.com/office/drawing/2014/main" id="{2A03FC3C-750F-0055-1A8E-CB2B179D34B6}"/>
                </a:ext>
              </a:extLst>
            </p:cNvPr>
            <p:cNvCxnSpPr>
              <a:cxnSpLocks noGrp="1" noRot="1" noMove="1" noResize="1" noEditPoints="1" noAdjustHandles="1" noChangeArrowheads="1" noChangeShapeType="1"/>
              <a:stCxn id="80" idx="2"/>
              <a:endCxn id="79" idx="0"/>
            </p:cNvCxnSpPr>
            <p:nvPr/>
          </p:nvCxnSpPr>
          <p:spPr>
            <a:xfrm>
              <a:off x="7391817" y="3390825"/>
              <a:ext cx="0" cy="141478"/>
            </a:xfrm>
            <a:prstGeom prst="straightConnector1">
              <a:avLst/>
            </a:prstGeom>
            <a:ln w="12700" cap="rnd">
              <a:solidFill>
                <a:schemeClr val="tx2"/>
              </a:solidFill>
              <a:round/>
              <a:tailEnd type="triangle"/>
            </a:ln>
          </p:spPr>
          <p:style>
            <a:lnRef idx="1">
              <a:schemeClr val="accent1"/>
            </a:lnRef>
            <a:fillRef idx="0">
              <a:schemeClr val="accent1"/>
            </a:fillRef>
            <a:effectRef idx="0">
              <a:schemeClr val="accent1"/>
            </a:effectRef>
            <a:fontRef idx="minor">
              <a:schemeClr val="tx1"/>
            </a:fontRef>
          </p:style>
        </p:cxnSp>
        <p:cxnSp>
          <p:nvCxnSpPr>
            <p:cNvPr id="86" name="Elbow Connector 26">
              <a:extLst>
                <a:ext uri="{FF2B5EF4-FFF2-40B4-BE49-F238E27FC236}">
                  <a16:creationId xmlns:a16="http://schemas.microsoft.com/office/drawing/2014/main" id="{3898CF4B-5B73-19CF-CA69-E167332591F7}"/>
                </a:ext>
              </a:extLst>
            </p:cNvPr>
            <p:cNvCxnSpPr>
              <a:cxnSpLocks noGrp="1" noRot="1" noMove="1" noResize="1" noEditPoints="1" noAdjustHandles="1" noChangeArrowheads="1" noChangeShapeType="1"/>
              <a:stCxn id="79" idx="2"/>
              <a:endCxn id="81" idx="0"/>
            </p:cNvCxnSpPr>
            <p:nvPr/>
          </p:nvCxnSpPr>
          <p:spPr>
            <a:xfrm>
              <a:off x="7391817" y="4200320"/>
              <a:ext cx="0" cy="191853"/>
            </a:xfrm>
            <a:prstGeom prst="straightConnector1">
              <a:avLst/>
            </a:prstGeom>
            <a:ln w="12700" cap="rnd">
              <a:solidFill>
                <a:schemeClr val="tx2"/>
              </a:solidFill>
              <a:round/>
              <a:tailEnd type="triangle"/>
            </a:ln>
          </p:spPr>
          <p:style>
            <a:lnRef idx="1">
              <a:schemeClr val="accent1"/>
            </a:lnRef>
            <a:fillRef idx="0">
              <a:schemeClr val="accent1"/>
            </a:fillRef>
            <a:effectRef idx="0">
              <a:schemeClr val="accent1"/>
            </a:effectRef>
            <a:fontRef idx="minor">
              <a:schemeClr val="tx1"/>
            </a:fontRef>
          </p:style>
        </p:cxnSp>
        <p:cxnSp>
          <p:nvCxnSpPr>
            <p:cNvPr id="87" name="Elbow Connector 26">
              <a:extLst>
                <a:ext uri="{FF2B5EF4-FFF2-40B4-BE49-F238E27FC236}">
                  <a16:creationId xmlns:a16="http://schemas.microsoft.com/office/drawing/2014/main" id="{DBAD3028-19D9-F221-F294-7DCCECD6D033}"/>
                </a:ext>
              </a:extLst>
            </p:cNvPr>
            <p:cNvCxnSpPr>
              <a:cxnSpLocks noGrp="1" noRot="1" noMove="1" noResize="1" noEditPoints="1" noAdjustHandles="1" noChangeArrowheads="1" noChangeShapeType="1"/>
              <a:stCxn id="78" idx="0"/>
              <a:endCxn id="77" idx="2"/>
            </p:cNvCxnSpPr>
            <p:nvPr/>
          </p:nvCxnSpPr>
          <p:spPr>
            <a:xfrm flipV="1">
              <a:off x="4300739" y="4175896"/>
              <a:ext cx="0" cy="167430"/>
            </a:xfrm>
            <a:prstGeom prst="straightConnector1">
              <a:avLst/>
            </a:prstGeom>
            <a:ln w="12700" cap="rnd">
              <a:solidFill>
                <a:schemeClr val="tx2"/>
              </a:solidFill>
              <a:round/>
              <a:tailEnd type="triangle"/>
            </a:ln>
          </p:spPr>
          <p:style>
            <a:lnRef idx="1">
              <a:schemeClr val="accent1"/>
            </a:lnRef>
            <a:fillRef idx="0">
              <a:schemeClr val="accent1"/>
            </a:fillRef>
            <a:effectRef idx="0">
              <a:schemeClr val="accent1"/>
            </a:effectRef>
            <a:fontRef idx="minor">
              <a:schemeClr val="tx1"/>
            </a:fontRef>
          </p:style>
        </p:cxnSp>
        <p:cxnSp>
          <p:nvCxnSpPr>
            <p:cNvPr id="88" name="Elbow Connector 26">
              <a:extLst>
                <a:ext uri="{FF2B5EF4-FFF2-40B4-BE49-F238E27FC236}">
                  <a16:creationId xmlns:a16="http://schemas.microsoft.com/office/drawing/2014/main" id="{4517822E-D61F-7D70-9F3A-AF5F06639D66}"/>
                </a:ext>
              </a:extLst>
            </p:cNvPr>
            <p:cNvCxnSpPr>
              <a:cxnSpLocks noGrp="1" noRot="1" noMove="1" noResize="1" noEditPoints="1" noAdjustHandles="1" noChangeArrowheads="1" noChangeShapeType="1"/>
              <a:stCxn id="77" idx="0"/>
              <a:endCxn id="76" idx="2"/>
            </p:cNvCxnSpPr>
            <p:nvPr/>
          </p:nvCxnSpPr>
          <p:spPr>
            <a:xfrm flipV="1">
              <a:off x="4300739" y="3392203"/>
              <a:ext cx="7111" cy="122637"/>
            </a:xfrm>
            <a:prstGeom prst="straightConnector1">
              <a:avLst/>
            </a:prstGeom>
            <a:ln w="12700" cap="rnd">
              <a:solidFill>
                <a:schemeClr val="tx2"/>
              </a:solidFill>
              <a:round/>
              <a:tailEnd type="triangle"/>
            </a:ln>
          </p:spPr>
          <p:style>
            <a:lnRef idx="1">
              <a:schemeClr val="accent1"/>
            </a:lnRef>
            <a:fillRef idx="0">
              <a:schemeClr val="accent1"/>
            </a:fillRef>
            <a:effectRef idx="0">
              <a:schemeClr val="accent1"/>
            </a:effectRef>
            <a:fontRef idx="minor">
              <a:schemeClr val="tx1"/>
            </a:fontRef>
          </p:style>
        </p:cxnSp>
        <p:cxnSp>
          <p:nvCxnSpPr>
            <p:cNvPr id="89" name="Elbow Connector 26">
              <a:extLst>
                <a:ext uri="{FF2B5EF4-FFF2-40B4-BE49-F238E27FC236}">
                  <a16:creationId xmlns:a16="http://schemas.microsoft.com/office/drawing/2014/main" id="{ADED59C1-75BE-7744-B5C5-C22E911A9564}"/>
                </a:ext>
              </a:extLst>
            </p:cNvPr>
            <p:cNvCxnSpPr>
              <a:cxnSpLocks noGrp="1" noRot="1" noMove="1" noResize="1" noEditPoints="1" noAdjustHandles="1" noChangeArrowheads="1" noChangeShapeType="1"/>
              <a:stCxn id="103" idx="3"/>
              <a:endCxn id="104" idx="1"/>
            </p:cNvCxnSpPr>
            <p:nvPr/>
          </p:nvCxnSpPr>
          <p:spPr>
            <a:xfrm>
              <a:off x="5703131" y="2037560"/>
              <a:ext cx="180449" cy="0"/>
            </a:xfrm>
            <a:prstGeom prst="straightConnector1">
              <a:avLst/>
            </a:prstGeom>
            <a:ln w="12700" cap="rnd">
              <a:solidFill>
                <a:schemeClr val="tx2"/>
              </a:solidFill>
              <a:prstDash val="dash"/>
              <a:round/>
              <a:tailEnd type="triangle"/>
            </a:ln>
          </p:spPr>
          <p:style>
            <a:lnRef idx="1">
              <a:schemeClr val="accent1"/>
            </a:lnRef>
            <a:fillRef idx="0">
              <a:schemeClr val="accent1"/>
            </a:fillRef>
            <a:effectRef idx="0">
              <a:schemeClr val="accent1"/>
            </a:effectRef>
            <a:fontRef idx="minor">
              <a:schemeClr val="tx1"/>
            </a:fontRef>
          </p:style>
        </p:cxnSp>
        <p:cxnSp>
          <p:nvCxnSpPr>
            <p:cNvPr id="90" name="Elbow Connector 26">
              <a:extLst>
                <a:ext uri="{FF2B5EF4-FFF2-40B4-BE49-F238E27FC236}">
                  <a16:creationId xmlns:a16="http://schemas.microsoft.com/office/drawing/2014/main" id="{E5CD37BE-3D12-5CD0-A081-8D9C6ECF27C1}"/>
                </a:ext>
              </a:extLst>
            </p:cNvPr>
            <p:cNvCxnSpPr>
              <a:cxnSpLocks noGrp="1" noRot="1" noMove="1" noResize="1" noEditPoints="1" noAdjustHandles="1" noChangeArrowheads="1" noChangeShapeType="1"/>
              <a:stCxn id="102" idx="1"/>
              <a:endCxn id="101" idx="3"/>
            </p:cNvCxnSpPr>
            <p:nvPr/>
          </p:nvCxnSpPr>
          <p:spPr>
            <a:xfrm flipH="1">
              <a:off x="5703131" y="5759306"/>
              <a:ext cx="180449" cy="0"/>
            </a:xfrm>
            <a:prstGeom prst="straightConnector1">
              <a:avLst/>
            </a:prstGeom>
            <a:ln w="12700" cap="rnd">
              <a:solidFill>
                <a:schemeClr val="tx2"/>
              </a:solidFill>
              <a:round/>
              <a:tailEnd type="triangle"/>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C93008C7-3037-410D-4127-3EFCE098C200}"/>
                </a:ext>
              </a:extLst>
            </p:cNvPr>
            <p:cNvSpPr txBox="1">
              <a:spLocks noGrp="1" noRot="1" noMove="1" noResize="1" noEditPoints="1" noAdjustHandles="1" noChangeArrowheads="1" noChangeShapeType="1"/>
            </p:cNvSpPr>
            <p:nvPr/>
          </p:nvSpPr>
          <p:spPr>
            <a:xfrm>
              <a:off x="2172149" y="1818840"/>
              <a:ext cx="1119987" cy="245475"/>
            </a:xfrm>
            <a:prstGeom prst="rect">
              <a:avLst/>
            </a:prstGeom>
          </p:spPr>
          <p:txBody>
            <a:bodyPr wrap="none" lIns="0" tIns="0" rIns="0" bIns="0" numCol="1" spcCol="914400" rtlCol="0" anchor="ctr">
              <a:spAutoFit/>
            </a:bodyPr>
            <a:lstStyle/>
            <a:p>
              <a:pPr marL="0" marR="0" lvl="0" indent="0" algn="r" defTabSz="914400" rtl="0" eaLnBrk="1" fontAlgn="auto" latinLnBrk="0" hangingPunct="1">
                <a:lnSpc>
                  <a:spcPct val="130000"/>
                </a:lnSpc>
                <a:spcBef>
                  <a:spcPts val="1000"/>
                </a:spcBef>
                <a:spcAft>
                  <a:spcPts val="0"/>
                </a:spcAft>
                <a:buClr>
                  <a:srgbClr val="81C342"/>
                </a:buClr>
                <a:buSzTx/>
                <a:buFont typeface="Arial" panose="020B0604020202020204" pitchFamily="34" charset="0"/>
                <a:buNone/>
                <a:tabLst/>
                <a:defRPr/>
              </a:pPr>
              <a:r>
                <a:rPr kumimoji="0" lang="en-US" sz="1400" b="1" i="0" u="none" strike="noStrike" kern="1200" cap="none" spc="0" normalizeH="0" baseline="0" noProof="0" dirty="0">
                  <a:ln>
                    <a:noFill/>
                  </a:ln>
                  <a:solidFill>
                    <a:srgbClr val="272827"/>
                  </a:solidFill>
                  <a:effectLst/>
                  <a:uLnTx/>
                  <a:uFillTx/>
                  <a:latin typeface="Arial" panose="020B0604020202020204" pitchFamily="34" charset="0"/>
                  <a:ea typeface="Ebrima" panose="02000000000000000000" pitchFamily="2" charset="0"/>
                  <a:cs typeface="Arial" panose="020B0604020202020204" pitchFamily="34" charset="0"/>
                </a:rPr>
                <a:t>Test Purpose</a:t>
              </a:r>
            </a:p>
          </p:txBody>
        </p:sp>
        <p:sp>
          <p:nvSpPr>
            <p:cNvPr id="100" name="Right Arrow 99">
              <a:extLst>
                <a:ext uri="{FF2B5EF4-FFF2-40B4-BE49-F238E27FC236}">
                  <a16:creationId xmlns:a16="http://schemas.microsoft.com/office/drawing/2014/main" id="{505ECC84-3504-25F4-BE17-D24523108139}"/>
                </a:ext>
              </a:extLst>
            </p:cNvPr>
            <p:cNvSpPr>
              <a:spLocks noGrp="1" noRot="1" noMove="1" noResize="1" noEditPoints="1" noAdjustHandles="1" noChangeArrowheads="1" noChangeShapeType="1"/>
            </p:cNvSpPr>
            <p:nvPr/>
          </p:nvSpPr>
          <p:spPr>
            <a:xfrm>
              <a:off x="3408102" y="1859222"/>
              <a:ext cx="790429" cy="164712"/>
            </a:xfrm>
            <a:prstGeom prst="rightArrow">
              <a:avLst/>
            </a:prstGeom>
            <a:solidFill>
              <a:srgbClr val="C22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65BC41"/>
                </a:solidFill>
                <a:effectLst/>
                <a:uLnTx/>
                <a:uFillTx/>
                <a:latin typeface="Ebrima" panose="02000000000000000000" pitchFamily="2" charset="0"/>
                <a:ea typeface="Ebrima" panose="02000000000000000000" pitchFamily="2" charset="0"/>
                <a:cs typeface="Ebrima" panose="02000000000000000000" pitchFamily="2" charset="0"/>
              </a:endParaRPr>
            </a:p>
          </p:txBody>
        </p:sp>
        <p:sp>
          <p:nvSpPr>
            <p:cNvPr id="76" name="Rounded Rectangle 75">
              <a:extLst>
                <a:ext uri="{FF2B5EF4-FFF2-40B4-BE49-F238E27FC236}">
                  <a16:creationId xmlns:a16="http://schemas.microsoft.com/office/drawing/2014/main" id="{6E1C70E9-0BCE-0297-19E8-695871BBC290}"/>
                </a:ext>
              </a:extLst>
            </p:cNvPr>
            <p:cNvSpPr>
              <a:spLocks noGrp="1" noRot="1" noMove="1" noResize="1" noEditPoints="1" noAdjustHandles="1" noChangeArrowheads="1" noChangeShapeType="1"/>
            </p:cNvSpPr>
            <p:nvPr/>
          </p:nvSpPr>
          <p:spPr>
            <a:xfrm>
              <a:off x="3516208" y="2716664"/>
              <a:ext cx="1583285" cy="675540"/>
            </a:xfrm>
            <a:prstGeom prst="roundRect">
              <a:avLst/>
            </a:prstGeom>
            <a:solidFill>
              <a:srgbClr val="333333"/>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Ebrima" panose="02000000000000000000" pitchFamily="2" charset="0"/>
                  <a:cs typeface="Arial" panose="020B0604020202020204" pitchFamily="34" charset="0"/>
                </a:rPr>
                <a:t>Item Bank</a:t>
              </a:r>
              <a:b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Ebrima" panose="02000000000000000000" pitchFamily="2" charset="0"/>
                  <a:cs typeface="Arial" panose="020B0604020202020204" pitchFamily="34" charset="0"/>
                </a:rPr>
              </a:b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Ebrima" panose="02000000000000000000" pitchFamily="2" charset="0"/>
                  <a:cs typeface="Arial" panose="020B0604020202020204" pitchFamily="34" charset="0"/>
                </a:rPr>
                <a:t>Updates</a:t>
              </a:r>
            </a:p>
          </p:txBody>
        </p:sp>
        <p:sp>
          <p:nvSpPr>
            <p:cNvPr id="77" name="Rounded Rectangle 76">
              <a:extLst>
                <a:ext uri="{FF2B5EF4-FFF2-40B4-BE49-F238E27FC236}">
                  <a16:creationId xmlns:a16="http://schemas.microsoft.com/office/drawing/2014/main" id="{787609C3-0B53-8EA1-76A7-2417782D406E}"/>
                </a:ext>
              </a:extLst>
            </p:cNvPr>
            <p:cNvSpPr>
              <a:spLocks noGrp="1" noRot="1" noMove="1" noResize="1" noEditPoints="1" noAdjustHandles="1" noChangeArrowheads="1" noChangeShapeType="1"/>
            </p:cNvSpPr>
            <p:nvPr/>
          </p:nvSpPr>
          <p:spPr>
            <a:xfrm>
              <a:off x="3509097" y="3514841"/>
              <a:ext cx="1583285" cy="661055"/>
            </a:xfrm>
            <a:prstGeom prst="roundRect">
              <a:avLst/>
            </a:prstGeom>
            <a:solidFill>
              <a:srgbClr val="333333"/>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Ebrima" panose="02000000000000000000" pitchFamily="2" charset="0"/>
                  <a:cs typeface="Arial" panose="020B0604020202020204" pitchFamily="34" charset="0"/>
                </a:rPr>
                <a:t>Ongoing Test Maintenance</a:t>
              </a:r>
            </a:p>
          </p:txBody>
        </p:sp>
        <p:sp>
          <p:nvSpPr>
            <p:cNvPr id="78" name="Rounded Rectangle 77">
              <a:extLst>
                <a:ext uri="{FF2B5EF4-FFF2-40B4-BE49-F238E27FC236}">
                  <a16:creationId xmlns:a16="http://schemas.microsoft.com/office/drawing/2014/main" id="{71FA2613-5E06-D6A6-2823-4B7654B8B783}"/>
                </a:ext>
              </a:extLst>
            </p:cNvPr>
            <p:cNvSpPr>
              <a:spLocks noGrp="1" noRot="1" noMove="1" noResize="1" noEditPoints="1" noAdjustHandles="1" noChangeArrowheads="1" noChangeShapeType="1"/>
            </p:cNvSpPr>
            <p:nvPr/>
          </p:nvSpPr>
          <p:spPr>
            <a:xfrm>
              <a:off x="3509097" y="4343326"/>
              <a:ext cx="1583285" cy="661056"/>
            </a:xfrm>
            <a:prstGeom prst="roundRect">
              <a:avLst/>
            </a:prstGeom>
            <a:solidFill>
              <a:srgbClr val="333333"/>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Ebrima" panose="02000000000000000000" pitchFamily="2" charset="0"/>
                  <a:cs typeface="Arial" panose="020B0604020202020204" pitchFamily="34" charset="0"/>
                </a:rPr>
                <a:t>Scoring &amp; Reporting</a:t>
              </a:r>
            </a:p>
          </p:txBody>
        </p:sp>
        <p:sp>
          <p:nvSpPr>
            <p:cNvPr id="79" name="Rounded Rectangle 78">
              <a:extLst>
                <a:ext uri="{FF2B5EF4-FFF2-40B4-BE49-F238E27FC236}">
                  <a16:creationId xmlns:a16="http://schemas.microsoft.com/office/drawing/2014/main" id="{FB4B85A7-415D-3813-94B5-4B7C59C20D3A}"/>
                </a:ext>
              </a:extLst>
            </p:cNvPr>
            <p:cNvSpPr>
              <a:spLocks noGrp="1" noRot="1" noMove="1" noResize="1" noEditPoints="1" noAdjustHandles="1" noChangeArrowheads="1" noChangeShapeType="1"/>
            </p:cNvSpPr>
            <p:nvPr/>
          </p:nvSpPr>
          <p:spPr>
            <a:xfrm>
              <a:off x="6600175" y="3532303"/>
              <a:ext cx="1583285" cy="668017"/>
            </a:xfrm>
            <a:prstGeom prst="roundRect">
              <a:avLst/>
            </a:prstGeom>
            <a:solidFill>
              <a:srgbClr val="333333"/>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Ebrima" panose="02000000000000000000" pitchFamily="2" charset="0"/>
                  <a:cs typeface="Arial" panose="020B0604020202020204" pitchFamily="34" charset="0"/>
                </a:rPr>
                <a:t>Form Assembly &amp; Review</a:t>
              </a:r>
            </a:p>
          </p:txBody>
        </p:sp>
        <p:sp>
          <p:nvSpPr>
            <p:cNvPr id="80" name="Rounded Rectangle 79">
              <a:extLst>
                <a:ext uri="{FF2B5EF4-FFF2-40B4-BE49-F238E27FC236}">
                  <a16:creationId xmlns:a16="http://schemas.microsoft.com/office/drawing/2014/main" id="{5456C902-E634-6FBA-F2E4-EF70AEDA4525}"/>
                </a:ext>
              </a:extLst>
            </p:cNvPr>
            <p:cNvSpPr>
              <a:spLocks noGrp="1" noRot="1" noMove="1" noResize="1" noEditPoints="1" noAdjustHandles="1" noChangeArrowheads="1" noChangeShapeType="1"/>
            </p:cNvSpPr>
            <p:nvPr/>
          </p:nvSpPr>
          <p:spPr>
            <a:xfrm>
              <a:off x="6600175" y="2715285"/>
              <a:ext cx="1583285" cy="675540"/>
            </a:xfrm>
            <a:prstGeom prst="roundRect">
              <a:avLst/>
            </a:prstGeom>
            <a:solidFill>
              <a:srgbClr val="333333"/>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Ebrima" panose="02000000000000000000" pitchFamily="2" charset="0"/>
                  <a:cs typeface="Arial" panose="020B0604020202020204" pitchFamily="34" charset="0"/>
                </a:rPr>
                <a:t>Item</a:t>
              </a:r>
              <a:b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Ebrima" panose="02000000000000000000" pitchFamily="2" charset="0"/>
                  <a:cs typeface="Arial" panose="020B0604020202020204" pitchFamily="34" charset="0"/>
                </a:rPr>
              </a:b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Ebrima" panose="02000000000000000000" pitchFamily="2" charset="0"/>
                  <a:cs typeface="Arial" panose="020B0604020202020204" pitchFamily="34" charset="0"/>
                </a:rPr>
                <a:t>Development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Ebrima" panose="02000000000000000000" pitchFamily="2" charset="0"/>
                  <a:cs typeface="Arial" panose="020B0604020202020204" pitchFamily="34" charset="0"/>
                </a:rPr>
                <a:t>&amp; Review</a:t>
              </a:r>
            </a:p>
          </p:txBody>
        </p:sp>
        <p:sp>
          <p:nvSpPr>
            <p:cNvPr id="81" name="Rounded Rectangle 80">
              <a:extLst>
                <a:ext uri="{FF2B5EF4-FFF2-40B4-BE49-F238E27FC236}">
                  <a16:creationId xmlns:a16="http://schemas.microsoft.com/office/drawing/2014/main" id="{874410AD-7770-A6D1-8CD5-19A17A578CAF}"/>
                </a:ext>
              </a:extLst>
            </p:cNvPr>
            <p:cNvSpPr>
              <a:spLocks noGrp="1" noRot="1" noMove="1" noResize="1" noEditPoints="1" noAdjustHandles="1" noChangeArrowheads="1" noChangeShapeType="1"/>
            </p:cNvSpPr>
            <p:nvPr/>
          </p:nvSpPr>
          <p:spPr>
            <a:xfrm>
              <a:off x="6600175" y="4392173"/>
              <a:ext cx="1583285" cy="668017"/>
            </a:xfrm>
            <a:prstGeom prst="roundRect">
              <a:avLst/>
            </a:prstGeom>
            <a:solidFill>
              <a:srgbClr val="333333"/>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panose="020B0604020202020204" pitchFamily="34" charset="0"/>
                  <a:ea typeface="Ebrima" panose="02000000000000000000" pitchFamily="2" charset="0"/>
                  <a:cs typeface="Arial" panose="020B0604020202020204" pitchFamily="34" charset="0"/>
                </a:rPr>
                <a:t>Test Administration</a:t>
              </a:r>
            </a:p>
          </p:txBody>
        </p:sp>
        <p:sp>
          <p:nvSpPr>
            <p:cNvPr id="101" name="Rounded Rectangle 100">
              <a:extLst>
                <a:ext uri="{FF2B5EF4-FFF2-40B4-BE49-F238E27FC236}">
                  <a16:creationId xmlns:a16="http://schemas.microsoft.com/office/drawing/2014/main" id="{0B5B4453-BA08-6FAF-731A-F50A6031136B}"/>
                </a:ext>
              </a:extLst>
            </p:cNvPr>
            <p:cNvSpPr>
              <a:spLocks noGrp="1" noRot="1" noMove="1" noResize="1" noEditPoints="1" noAdjustHandles="1" noChangeArrowheads="1" noChangeShapeType="1"/>
            </p:cNvSpPr>
            <p:nvPr/>
          </p:nvSpPr>
          <p:spPr>
            <a:xfrm>
              <a:off x="4225692" y="5413867"/>
              <a:ext cx="1477439" cy="690878"/>
            </a:xfrm>
            <a:prstGeom prst="roundRect">
              <a:avLst/>
            </a:prstGeom>
            <a:solidFill>
              <a:srgbClr val="CDA788"/>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33333"/>
                  </a:solidFill>
                  <a:effectLst/>
                  <a:uLnTx/>
                  <a:uFillTx/>
                  <a:latin typeface="Arial" panose="020B0604020202020204" pitchFamily="34" charset="0"/>
                  <a:ea typeface="Ebrima" panose="02000000000000000000" pitchFamily="2" charset="0"/>
                  <a:cs typeface="Arial" panose="020B0604020202020204" pitchFamily="34" charset="0"/>
                </a:rPr>
                <a:t>Final Cut Determination</a:t>
              </a:r>
            </a:p>
          </p:txBody>
        </p:sp>
        <p:sp>
          <p:nvSpPr>
            <p:cNvPr id="102" name="Rounded Rectangle 101">
              <a:extLst>
                <a:ext uri="{FF2B5EF4-FFF2-40B4-BE49-F238E27FC236}">
                  <a16:creationId xmlns:a16="http://schemas.microsoft.com/office/drawing/2014/main" id="{881C17C8-CD7F-6A99-4125-FFD997719B68}"/>
                </a:ext>
              </a:extLst>
            </p:cNvPr>
            <p:cNvSpPr>
              <a:spLocks noGrp="1" noRot="1" noMove="1" noResize="1" noEditPoints="1" noAdjustHandles="1" noChangeArrowheads="1" noChangeShapeType="1"/>
            </p:cNvSpPr>
            <p:nvPr/>
          </p:nvSpPr>
          <p:spPr>
            <a:xfrm>
              <a:off x="5883580" y="5413867"/>
              <a:ext cx="1477439" cy="690878"/>
            </a:xfrm>
            <a:prstGeom prst="roundRect">
              <a:avLst/>
            </a:prstGeom>
            <a:solidFill>
              <a:srgbClr val="CDA788"/>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33333"/>
                  </a:solidFill>
                  <a:effectLst/>
                  <a:uLnTx/>
                  <a:uFillTx/>
                  <a:latin typeface="Arial" panose="020B0604020202020204" pitchFamily="34" charset="0"/>
                  <a:ea typeface="Ebrima" panose="02000000000000000000" pitchFamily="2" charset="0"/>
                  <a:cs typeface="Arial" panose="020B0604020202020204" pitchFamily="34" charset="0"/>
                </a:rPr>
                <a:t>Standard Setting</a:t>
              </a:r>
            </a:p>
          </p:txBody>
        </p:sp>
        <p:sp>
          <p:nvSpPr>
            <p:cNvPr id="103" name="Rounded Rectangle 102">
              <a:extLst>
                <a:ext uri="{FF2B5EF4-FFF2-40B4-BE49-F238E27FC236}">
                  <a16:creationId xmlns:a16="http://schemas.microsoft.com/office/drawing/2014/main" id="{3FB766B3-A177-4677-89C0-70B32AD9459D}"/>
                </a:ext>
              </a:extLst>
            </p:cNvPr>
            <p:cNvSpPr>
              <a:spLocks noGrp="1" noRot="1" noMove="1" noResize="1" noEditPoints="1" noAdjustHandles="1" noChangeArrowheads="1" noChangeShapeType="1"/>
            </p:cNvSpPr>
            <p:nvPr/>
          </p:nvSpPr>
          <p:spPr>
            <a:xfrm>
              <a:off x="4225692" y="1670557"/>
              <a:ext cx="1477439" cy="734006"/>
            </a:xfrm>
            <a:prstGeom prst="roundRect">
              <a:avLst/>
            </a:prstGeom>
            <a:solidFill>
              <a:srgbClr val="CDA788"/>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33333"/>
                  </a:solidFill>
                  <a:effectLst/>
                  <a:uLnTx/>
                  <a:uFillTx/>
                  <a:latin typeface="Arial" panose="020B0604020202020204" pitchFamily="34" charset="0"/>
                  <a:ea typeface="Ebrima" panose="02000000000000000000" pitchFamily="2" charset="0"/>
                  <a:cs typeface="Arial" panose="020B0604020202020204" pitchFamily="34" charset="0"/>
                </a:rPr>
                <a:t>Job</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33333"/>
                  </a:solidFill>
                  <a:effectLst/>
                  <a:uLnTx/>
                  <a:uFillTx/>
                  <a:latin typeface="Arial" panose="020B0604020202020204" pitchFamily="34" charset="0"/>
                  <a:ea typeface="Ebrima" panose="02000000000000000000" pitchFamily="2" charset="0"/>
                  <a:cs typeface="Arial" panose="020B0604020202020204" pitchFamily="34" charset="0"/>
                </a:rPr>
                <a:t>Analysis</a:t>
              </a:r>
            </a:p>
          </p:txBody>
        </p:sp>
        <p:sp>
          <p:nvSpPr>
            <p:cNvPr id="104" name="Rounded Rectangle 103">
              <a:extLst>
                <a:ext uri="{FF2B5EF4-FFF2-40B4-BE49-F238E27FC236}">
                  <a16:creationId xmlns:a16="http://schemas.microsoft.com/office/drawing/2014/main" id="{B7AD5173-DDC2-7912-42E8-EC4E84E47264}"/>
                </a:ext>
              </a:extLst>
            </p:cNvPr>
            <p:cNvSpPr>
              <a:spLocks noGrp="1" noRot="1" noMove="1" noResize="1" noEditPoints="1" noAdjustHandles="1" noChangeArrowheads="1" noChangeShapeType="1"/>
            </p:cNvSpPr>
            <p:nvPr/>
          </p:nvSpPr>
          <p:spPr>
            <a:xfrm>
              <a:off x="5883580" y="1670557"/>
              <a:ext cx="1477439" cy="734006"/>
            </a:xfrm>
            <a:prstGeom prst="roundRect">
              <a:avLst/>
            </a:prstGeom>
            <a:solidFill>
              <a:srgbClr val="CDA788"/>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33333"/>
                  </a:solidFill>
                  <a:effectLst/>
                  <a:uLnTx/>
                  <a:uFillTx/>
                  <a:latin typeface="Arial" panose="020B0604020202020204" pitchFamily="34" charset="0"/>
                  <a:ea typeface="Ebrima" panose="02000000000000000000" pitchFamily="2" charset="0"/>
                  <a:cs typeface="Arial" panose="020B0604020202020204" pitchFamily="34" charset="0"/>
                </a:rPr>
                <a:t>Test</a:t>
              </a:r>
              <a:br>
                <a:rPr kumimoji="0" lang="en-US" sz="1400" b="1" i="0" u="none" strike="noStrike" kern="1200" cap="none" spc="0" normalizeH="0" baseline="0" noProof="0" dirty="0">
                  <a:ln>
                    <a:noFill/>
                  </a:ln>
                  <a:solidFill>
                    <a:srgbClr val="333333"/>
                  </a:solidFill>
                  <a:effectLst/>
                  <a:uLnTx/>
                  <a:uFillTx/>
                  <a:latin typeface="Arial" panose="020B0604020202020204" pitchFamily="34" charset="0"/>
                  <a:ea typeface="Ebrima" panose="02000000000000000000" pitchFamily="2" charset="0"/>
                  <a:cs typeface="Arial" panose="020B0604020202020204" pitchFamily="34" charset="0"/>
                </a:rPr>
              </a:br>
              <a:r>
                <a:rPr kumimoji="0" lang="en-US" sz="1400" b="1" i="0" u="none" strike="noStrike" kern="1200" cap="none" spc="0" normalizeH="0" baseline="0" noProof="0" dirty="0">
                  <a:ln>
                    <a:noFill/>
                  </a:ln>
                  <a:solidFill>
                    <a:srgbClr val="333333"/>
                  </a:solidFill>
                  <a:effectLst/>
                  <a:uLnTx/>
                  <a:uFillTx/>
                  <a:latin typeface="Arial" panose="020B0604020202020204" pitchFamily="34" charset="0"/>
                  <a:ea typeface="Ebrima" panose="02000000000000000000" pitchFamily="2" charset="0"/>
                  <a:cs typeface="Arial" panose="020B0604020202020204" pitchFamily="34" charset="0"/>
                </a:rPr>
                <a:t>Specification</a:t>
              </a:r>
            </a:p>
          </p:txBody>
        </p:sp>
        <p:cxnSp>
          <p:nvCxnSpPr>
            <p:cNvPr id="95" name="Elbow Connector 94">
              <a:extLst>
                <a:ext uri="{FF2B5EF4-FFF2-40B4-BE49-F238E27FC236}">
                  <a16:creationId xmlns:a16="http://schemas.microsoft.com/office/drawing/2014/main" id="{5F9A64A3-0E18-5D57-4D52-42D746080774}"/>
                </a:ext>
              </a:extLst>
            </p:cNvPr>
            <p:cNvCxnSpPr>
              <a:cxnSpLocks noGrp="1" noRot="1" noMove="1" noResize="1" noEditPoints="1" noAdjustHandles="1" noChangeArrowheads="1" noChangeShapeType="1"/>
            </p:cNvCxnSpPr>
            <p:nvPr/>
          </p:nvCxnSpPr>
          <p:spPr>
            <a:xfrm rot="5400000">
              <a:off x="7131694" y="5323877"/>
              <a:ext cx="790642" cy="352875"/>
            </a:xfrm>
            <a:prstGeom prst="bentConnector2">
              <a:avLst/>
            </a:prstGeom>
            <a:ln w="12700" cap="rnd">
              <a:solidFill>
                <a:schemeClr val="tx2"/>
              </a:solidFill>
              <a:prstDash val="dash"/>
              <a:round/>
              <a:tailEnd type="triangle"/>
            </a:ln>
          </p:spPr>
          <p:style>
            <a:lnRef idx="1">
              <a:schemeClr val="accent1"/>
            </a:lnRef>
            <a:fillRef idx="0">
              <a:schemeClr val="accent1"/>
            </a:fillRef>
            <a:effectRef idx="0">
              <a:schemeClr val="accent1"/>
            </a:effectRef>
            <a:fontRef idx="minor">
              <a:schemeClr val="tx1"/>
            </a:fontRef>
          </p:style>
        </p:cxnSp>
        <p:cxnSp>
          <p:nvCxnSpPr>
            <p:cNvPr id="96" name="Elbow Connector 95">
              <a:extLst>
                <a:ext uri="{FF2B5EF4-FFF2-40B4-BE49-F238E27FC236}">
                  <a16:creationId xmlns:a16="http://schemas.microsoft.com/office/drawing/2014/main" id="{1DFB59FE-6027-3051-5FE5-478A01471955}"/>
                </a:ext>
              </a:extLst>
            </p:cNvPr>
            <p:cNvCxnSpPr>
              <a:cxnSpLocks noGrp="1" noRot="1" noMove="1" noResize="1" noEditPoints="1" noAdjustHandles="1" noChangeArrowheads="1" noChangeShapeType="1"/>
            </p:cNvCxnSpPr>
            <p:nvPr/>
          </p:nvCxnSpPr>
          <p:spPr>
            <a:xfrm rot="10800000">
              <a:off x="3860523" y="5014584"/>
              <a:ext cx="355691" cy="842968"/>
            </a:xfrm>
            <a:prstGeom prst="bentConnector2">
              <a:avLst/>
            </a:prstGeom>
            <a:ln w="12700" cap="rnd">
              <a:solidFill>
                <a:schemeClr val="tx2"/>
              </a:solidFill>
              <a:prstDash val="dash"/>
              <a:round/>
              <a:tailEnd type="triangle"/>
            </a:ln>
          </p:spPr>
          <p:style>
            <a:lnRef idx="1">
              <a:schemeClr val="accent1"/>
            </a:lnRef>
            <a:fillRef idx="0">
              <a:schemeClr val="accent1"/>
            </a:fillRef>
            <a:effectRef idx="0">
              <a:schemeClr val="accent1"/>
            </a:effectRef>
            <a:fontRef idx="minor">
              <a:schemeClr val="tx1"/>
            </a:fontRef>
          </p:style>
        </p:cxnSp>
        <p:cxnSp>
          <p:nvCxnSpPr>
            <p:cNvPr id="97" name="Elbow Connector 96">
              <a:extLst>
                <a:ext uri="{FF2B5EF4-FFF2-40B4-BE49-F238E27FC236}">
                  <a16:creationId xmlns:a16="http://schemas.microsoft.com/office/drawing/2014/main" id="{6F4178FD-3527-8807-3871-FE0D58B95708}"/>
                </a:ext>
              </a:extLst>
            </p:cNvPr>
            <p:cNvCxnSpPr>
              <a:cxnSpLocks noGrp="1" noRot="1" noMove="1" noResize="1" noEditPoints="1" noAdjustHandles="1" noChangeArrowheads="1" noChangeShapeType="1"/>
              <a:stCxn id="104" idx="3"/>
            </p:cNvCxnSpPr>
            <p:nvPr/>
          </p:nvCxnSpPr>
          <p:spPr>
            <a:xfrm>
              <a:off x="7361018" y="2037560"/>
              <a:ext cx="342434" cy="675039"/>
            </a:xfrm>
            <a:prstGeom prst="bentConnector2">
              <a:avLst/>
            </a:prstGeom>
            <a:ln w="12700" cap="rnd">
              <a:solidFill>
                <a:schemeClr val="tx2"/>
              </a:solidFill>
              <a:prstDash val="dash"/>
              <a:round/>
              <a:tailEnd type="triangle"/>
            </a:ln>
          </p:spPr>
          <p:style>
            <a:lnRef idx="1">
              <a:schemeClr val="accent1"/>
            </a:lnRef>
            <a:fillRef idx="0">
              <a:schemeClr val="accent1"/>
            </a:fillRef>
            <a:effectRef idx="0">
              <a:schemeClr val="accent1"/>
            </a:effectRef>
            <a:fontRef idx="minor">
              <a:schemeClr val="tx1"/>
            </a:fontRef>
          </p:style>
        </p:cxnSp>
        <p:cxnSp>
          <p:nvCxnSpPr>
            <p:cNvPr id="98" name="Elbow Connector 97">
              <a:extLst>
                <a:ext uri="{FF2B5EF4-FFF2-40B4-BE49-F238E27FC236}">
                  <a16:creationId xmlns:a16="http://schemas.microsoft.com/office/drawing/2014/main" id="{527F8E4C-D1E9-E9B2-CC67-46132217B4CC}"/>
                </a:ext>
              </a:extLst>
            </p:cNvPr>
            <p:cNvCxnSpPr>
              <a:cxnSpLocks noGrp="1" noRot="1" noMove="1" noResize="1" noEditPoints="1" noAdjustHandles="1" noChangeArrowheads="1" noChangeShapeType="1"/>
              <a:endCxn id="103" idx="1"/>
            </p:cNvCxnSpPr>
            <p:nvPr/>
          </p:nvCxnSpPr>
          <p:spPr>
            <a:xfrm rot="5400000" flipH="1" flipV="1">
              <a:off x="3638700" y="2274214"/>
              <a:ext cx="823645" cy="350340"/>
            </a:xfrm>
            <a:prstGeom prst="bentConnector2">
              <a:avLst/>
            </a:prstGeom>
            <a:ln w="12700" cap="rnd">
              <a:solidFill>
                <a:schemeClr val="tx2"/>
              </a:solidFill>
              <a:prstDash val="dash"/>
              <a:round/>
              <a:tailEnd type="triangle"/>
            </a:ln>
          </p:spPr>
          <p:style>
            <a:lnRef idx="1">
              <a:schemeClr val="accent1"/>
            </a:lnRef>
            <a:fillRef idx="0">
              <a:schemeClr val="accent1"/>
            </a:fillRef>
            <a:effectRef idx="0">
              <a:schemeClr val="accent1"/>
            </a:effectRef>
            <a:fontRef idx="minor">
              <a:schemeClr val="tx1"/>
            </a:fontRef>
          </p:style>
        </p:cxnSp>
        <p:pic>
          <p:nvPicPr>
            <p:cNvPr id="21" name="Graphic 20" descr="Arrow circle with solid fill">
              <a:extLst>
                <a:ext uri="{FF2B5EF4-FFF2-40B4-BE49-F238E27FC236}">
                  <a16:creationId xmlns:a16="http://schemas.microsoft.com/office/drawing/2014/main" id="{12CFD797-E1B7-6D9D-06A8-690800E099E0}"/>
                </a:ext>
              </a:extLst>
            </p:cNvPr>
            <p:cNvPicPr>
              <a:picLocks noGrp="1" noRot="1" noChangeAspect="1" noMove="1" noResize="1" noEditPoints="1" noAdjustHandles="1" noChangeArrowheads="1" noChangeShapeType="1" noCrop="1"/>
            </p:cNvPicPr>
            <p:nvPr/>
          </p:nvPicPr>
          <p:blipFill>
            <a:blip r:embed="rId3">
              <a:extLst>
                <a:ext uri="{96DAC541-7B7A-43D3-8B79-37D633B846F1}">
                  <asvg:svgBlip xmlns:asvg="http://schemas.microsoft.com/office/drawing/2016/SVG/main" r:embed="rId4"/>
                </a:ext>
              </a:extLst>
            </a:blip>
            <a:srcRect/>
            <a:stretch/>
          </p:blipFill>
          <p:spPr>
            <a:xfrm>
              <a:off x="5426380" y="3411730"/>
              <a:ext cx="914400" cy="914400"/>
            </a:xfrm>
            <a:prstGeom prst="rect">
              <a:avLst/>
            </a:prstGeom>
          </p:spPr>
        </p:pic>
        <p:pic>
          <p:nvPicPr>
            <p:cNvPr id="23" name="Graphic 22" descr="Single gear with solid fill">
              <a:extLst>
                <a:ext uri="{FF2B5EF4-FFF2-40B4-BE49-F238E27FC236}">
                  <a16:creationId xmlns:a16="http://schemas.microsoft.com/office/drawing/2014/main" id="{60F864F0-F18E-724A-5ADE-E73C47D3131F}"/>
                </a:ext>
              </a:extLst>
            </p:cNvPr>
            <p:cNvPicPr>
              <a:picLocks noGrp="1" noRot="1" noChangeAspect="1" noMove="1" noResize="1" noEditPoints="1" noAdjustHandles="1" noChangeArrowheads="1" noChangeShapeType="1" noCrop="1"/>
            </p:cNvPicPr>
            <p:nvPr/>
          </p:nvPicPr>
          <p:blipFill>
            <a:blip r:embed="rId5">
              <a:extLst>
                <a:ext uri="{96DAC541-7B7A-43D3-8B79-37D633B846F1}">
                  <asvg:svgBlip xmlns:asvg="http://schemas.microsoft.com/office/drawing/2016/SVG/main" r:embed="rId6"/>
                </a:ext>
              </a:extLst>
            </a:blip>
            <a:stretch>
              <a:fillRect/>
            </a:stretch>
          </p:blipFill>
          <p:spPr>
            <a:xfrm>
              <a:off x="5665263" y="3613832"/>
              <a:ext cx="474235" cy="474235"/>
            </a:xfrm>
            <a:prstGeom prst="rect">
              <a:avLst/>
            </a:prstGeom>
          </p:spPr>
        </p:pic>
      </p:grpSp>
      <p:cxnSp>
        <p:nvCxnSpPr>
          <p:cNvPr id="27" name="Straight Connector 26">
            <a:extLst>
              <a:ext uri="{FF2B5EF4-FFF2-40B4-BE49-F238E27FC236}">
                <a16:creationId xmlns:a16="http://schemas.microsoft.com/office/drawing/2014/main" id="{D2209C70-2AC3-6B83-3328-4626BD52E4AF}"/>
              </a:ext>
            </a:extLst>
          </p:cNvPr>
          <p:cNvCxnSpPr>
            <a:cxnSpLocks/>
            <a:stCxn id="6" idx="2"/>
            <a:endCxn id="103" idx="0"/>
          </p:cNvCxnSpPr>
          <p:nvPr/>
        </p:nvCxnSpPr>
        <p:spPr>
          <a:xfrm>
            <a:off x="4917169" y="1568947"/>
            <a:ext cx="47243" cy="101610"/>
          </a:xfrm>
          <a:prstGeom prst="line">
            <a:avLst/>
          </a:prstGeom>
          <a:ln w="19050"/>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7458BC0A-3573-B3A9-E445-D6A4FDC724E5}"/>
              </a:ext>
            </a:extLst>
          </p:cNvPr>
          <p:cNvCxnSpPr>
            <a:cxnSpLocks/>
            <a:endCxn id="104" idx="0"/>
          </p:cNvCxnSpPr>
          <p:nvPr/>
        </p:nvCxnSpPr>
        <p:spPr>
          <a:xfrm flipH="1">
            <a:off x="6622300" y="1546265"/>
            <a:ext cx="146597" cy="124292"/>
          </a:xfrm>
          <a:prstGeom prst="line">
            <a:avLst/>
          </a:prstGeom>
          <a:ln w="19050"/>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162ADA9C-2A29-B0E7-9C28-000DBDE9D07D}"/>
              </a:ext>
            </a:extLst>
          </p:cNvPr>
          <p:cNvCxnSpPr>
            <a:cxnSpLocks/>
            <a:stCxn id="80" idx="3"/>
            <a:endCxn id="9" idx="1"/>
          </p:cNvCxnSpPr>
          <p:nvPr/>
        </p:nvCxnSpPr>
        <p:spPr>
          <a:xfrm flipV="1">
            <a:off x="8183460" y="3047292"/>
            <a:ext cx="146796" cy="5763"/>
          </a:xfrm>
          <a:prstGeom prst="line">
            <a:avLst/>
          </a:prstGeom>
          <a:ln w="19050"/>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C3055064-063D-E44D-C014-0F0ED2E1571E}"/>
              </a:ext>
            </a:extLst>
          </p:cNvPr>
          <p:cNvCxnSpPr>
            <a:cxnSpLocks/>
          </p:cNvCxnSpPr>
          <p:nvPr/>
        </p:nvCxnSpPr>
        <p:spPr>
          <a:xfrm flipV="1">
            <a:off x="8171815" y="3839605"/>
            <a:ext cx="146796" cy="5763"/>
          </a:xfrm>
          <a:prstGeom prst="line">
            <a:avLst/>
          </a:prstGeom>
          <a:ln w="19050"/>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A7189F41-3F5C-2350-DE8A-EE9D807E3D2B}"/>
              </a:ext>
            </a:extLst>
          </p:cNvPr>
          <p:cNvCxnSpPr>
            <a:cxnSpLocks/>
            <a:endCxn id="102" idx="2"/>
          </p:cNvCxnSpPr>
          <p:nvPr/>
        </p:nvCxnSpPr>
        <p:spPr>
          <a:xfrm flipH="1" flipV="1">
            <a:off x="6622300" y="6104745"/>
            <a:ext cx="42551" cy="139580"/>
          </a:xfrm>
          <a:prstGeom prst="line">
            <a:avLst/>
          </a:prstGeom>
          <a:ln w="19050"/>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B19BEDEA-F6E2-5237-4002-DC6F32DA1B0B}"/>
              </a:ext>
            </a:extLst>
          </p:cNvPr>
          <p:cNvCxnSpPr>
            <a:cxnSpLocks/>
          </p:cNvCxnSpPr>
          <p:nvPr/>
        </p:nvCxnSpPr>
        <p:spPr>
          <a:xfrm flipV="1">
            <a:off x="4801822" y="6107625"/>
            <a:ext cx="138968" cy="145257"/>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67014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D6B8F4-2A71-554A-B80C-A234DB32AF5D}"/>
              </a:ext>
            </a:extLst>
          </p:cNvPr>
          <p:cNvSpPr>
            <a:spLocks noGrp="1"/>
          </p:cNvSpPr>
          <p:nvPr>
            <p:ph type="body" sz="quarter" idx="13"/>
          </p:nvPr>
        </p:nvSpPr>
        <p:spPr/>
        <p:txBody>
          <a:bodyPr/>
          <a:lstStyle/>
          <a:p>
            <a:r>
              <a:rPr lang="en-US" dirty="0"/>
              <a:t>How is Pass Score determined?</a:t>
            </a:r>
          </a:p>
        </p:txBody>
      </p:sp>
      <p:graphicFrame>
        <p:nvGraphicFramePr>
          <p:cNvPr id="4" name="Diagram 3">
            <a:extLst>
              <a:ext uri="{FF2B5EF4-FFF2-40B4-BE49-F238E27FC236}">
                <a16:creationId xmlns:a16="http://schemas.microsoft.com/office/drawing/2014/main" id="{81674B16-12B5-1FC0-54B6-79AF5C5C4D11}"/>
              </a:ext>
            </a:extLst>
          </p:cNvPr>
          <p:cNvGraphicFramePr/>
          <p:nvPr>
            <p:extLst>
              <p:ext uri="{D42A27DB-BD31-4B8C-83A1-F6EECF244321}">
                <p14:modId xmlns:p14="http://schemas.microsoft.com/office/powerpoint/2010/main" val="3112361802"/>
              </p:ext>
            </p:extLst>
          </p:nvPr>
        </p:nvGraphicFramePr>
        <p:xfrm>
          <a:off x="647330" y="1779973"/>
          <a:ext cx="10897340" cy="38440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444812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2DE4AA-98B1-B1E3-3DEE-DA6C306D6C9A}"/>
              </a:ext>
            </a:extLst>
          </p:cNvPr>
          <p:cNvSpPr>
            <a:spLocks noGrp="1"/>
          </p:cNvSpPr>
          <p:nvPr>
            <p:ph idx="1"/>
          </p:nvPr>
        </p:nvSpPr>
        <p:spPr>
          <a:xfrm>
            <a:off x="838199" y="1474188"/>
            <a:ext cx="10780059" cy="4702775"/>
          </a:xfrm>
        </p:spPr>
        <p:txBody>
          <a:bodyPr>
            <a:normAutofit/>
          </a:bodyPr>
          <a:lstStyle/>
          <a:p>
            <a:r>
              <a:rPr lang="en-US" dirty="0"/>
              <a:t>Council decided that for 2024 exam cycle, retake Candidates would sit the old exam.</a:t>
            </a:r>
            <a:endParaRPr lang="en-US" sz="2400" dirty="0"/>
          </a:p>
          <a:p>
            <a:r>
              <a:rPr lang="en-US" b="1" dirty="0"/>
              <a:t>Starting in 2025, all retake Candidates must take new exam, regardless of number of sections of exam they might have failed. </a:t>
            </a:r>
          </a:p>
          <a:p>
            <a:endParaRPr lang="en-US" dirty="0"/>
          </a:p>
        </p:txBody>
      </p:sp>
      <p:sp>
        <p:nvSpPr>
          <p:cNvPr id="3" name="Text Placeholder 2">
            <a:extLst>
              <a:ext uri="{FF2B5EF4-FFF2-40B4-BE49-F238E27FC236}">
                <a16:creationId xmlns:a16="http://schemas.microsoft.com/office/drawing/2014/main" id="{432519C8-415F-C6CE-CA0D-2C926B9B0A22}"/>
              </a:ext>
            </a:extLst>
          </p:cNvPr>
          <p:cNvSpPr>
            <a:spLocks noGrp="1"/>
          </p:cNvSpPr>
          <p:nvPr>
            <p:ph type="body" sz="quarter" idx="13"/>
          </p:nvPr>
        </p:nvSpPr>
        <p:spPr/>
        <p:txBody>
          <a:bodyPr/>
          <a:lstStyle/>
          <a:p>
            <a:r>
              <a:rPr lang="en-US" dirty="0"/>
              <a:t>Exam Retakes</a:t>
            </a:r>
          </a:p>
        </p:txBody>
      </p:sp>
    </p:spTree>
    <p:extLst>
      <p:ext uri="{BB962C8B-B14F-4D97-AF65-F5344CB8AC3E}">
        <p14:creationId xmlns:p14="http://schemas.microsoft.com/office/powerpoint/2010/main" val="2340716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FAE48-1BF4-028B-B639-7DC9685F4A7D}"/>
              </a:ext>
            </a:extLst>
          </p:cNvPr>
          <p:cNvSpPr>
            <a:spLocks noGrp="1"/>
          </p:cNvSpPr>
          <p:nvPr>
            <p:ph type="ctrTitle"/>
          </p:nvPr>
        </p:nvSpPr>
        <p:spPr/>
        <p:txBody>
          <a:bodyPr/>
          <a:lstStyle/>
          <a:p>
            <a:r>
              <a:rPr lang="en-US" dirty="0"/>
              <a:t>Questions?</a:t>
            </a:r>
          </a:p>
        </p:txBody>
      </p:sp>
      <p:sp>
        <p:nvSpPr>
          <p:cNvPr id="3" name="Subtitle 2">
            <a:extLst>
              <a:ext uri="{FF2B5EF4-FFF2-40B4-BE49-F238E27FC236}">
                <a16:creationId xmlns:a16="http://schemas.microsoft.com/office/drawing/2014/main" id="{2D67170E-73EC-B25A-69AF-9D21F562052A}"/>
              </a:ext>
            </a:extLst>
          </p:cNvPr>
          <p:cNvSpPr>
            <a:spLocks noGrp="1"/>
          </p:cNvSpPr>
          <p:nvPr>
            <p:ph type="subTitle" idx="1"/>
          </p:nvPr>
        </p:nvSpPr>
        <p:spPr/>
        <p:txBody>
          <a:bodyPr/>
          <a:lstStyle/>
          <a:p>
            <a:r>
              <a:rPr lang="en-US" dirty="0"/>
              <a:t>Please use the Q&amp;A feature to submit and upvote questions.</a:t>
            </a:r>
          </a:p>
        </p:txBody>
      </p:sp>
    </p:spTree>
    <p:extLst>
      <p:ext uri="{BB962C8B-B14F-4D97-AF65-F5344CB8AC3E}">
        <p14:creationId xmlns:p14="http://schemas.microsoft.com/office/powerpoint/2010/main" val="6364304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86447-9749-C754-7253-AC56B8DC2028}"/>
              </a:ext>
            </a:extLst>
          </p:cNvPr>
          <p:cNvSpPr>
            <a:spLocks noGrp="1"/>
          </p:cNvSpPr>
          <p:nvPr>
            <p:ph type="ctrTitle"/>
          </p:nvPr>
        </p:nvSpPr>
        <p:spPr/>
        <p:txBody>
          <a:bodyPr/>
          <a:lstStyle/>
          <a:p>
            <a:r>
              <a:rPr lang="en-US" dirty="0"/>
              <a:t>2024 Exam Administration</a:t>
            </a:r>
          </a:p>
        </p:txBody>
      </p:sp>
      <p:sp>
        <p:nvSpPr>
          <p:cNvPr id="3" name="Subtitle 2">
            <a:extLst>
              <a:ext uri="{FF2B5EF4-FFF2-40B4-BE49-F238E27FC236}">
                <a16:creationId xmlns:a16="http://schemas.microsoft.com/office/drawing/2014/main" id="{D031DDE5-B672-1477-B424-E59D2CB6124D}"/>
              </a:ext>
            </a:extLst>
          </p:cNvPr>
          <p:cNvSpPr>
            <a:spLocks noGrp="1"/>
          </p:cNvSpPr>
          <p:nvPr>
            <p:ph type="subTitle" idx="1"/>
          </p:nvPr>
        </p:nvSpPr>
        <p:spPr/>
        <p:txBody>
          <a:bodyPr/>
          <a:lstStyle/>
          <a:p>
            <a:r>
              <a:rPr lang="en-US" dirty="0"/>
              <a:t>Exam Design, Pass Rates, Candidate Feedback</a:t>
            </a:r>
          </a:p>
        </p:txBody>
      </p:sp>
    </p:spTree>
    <p:extLst>
      <p:ext uri="{BB962C8B-B14F-4D97-AF65-F5344CB8AC3E}">
        <p14:creationId xmlns:p14="http://schemas.microsoft.com/office/powerpoint/2010/main" val="11324847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C800D5-5380-0832-8A73-EF1D4616CDCE}"/>
              </a:ext>
            </a:extLst>
          </p:cNvPr>
          <p:cNvSpPr>
            <a:spLocks noGrp="1"/>
          </p:cNvSpPr>
          <p:nvPr>
            <p:ph type="body" sz="quarter" idx="13"/>
          </p:nvPr>
        </p:nvSpPr>
        <p:spPr/>
        <p:txBody>
          <a:bodyPr anchor="ctr">
            <a:normAutofit fontScale="70000" lnSpcReduction="20000"/>
          </a:bodyPr>
          <a:lstStyle/>
          <a:p>
            <a:r>
              <a:rPr lang="en-US" dirty="0"/>
              <a:t>Diplomates Involved in General Exam Development</a:t>
            </a:r>
          </a:p>
        </p:txBody>
      </p:sp>
      <p:sp>
        <p:nvSpPr>
          <p:cNvPr id="4" name="Content Placeholder 3">
            <a:extLst>
              <a:ext uri="{FF2B5EF4-FFF2-40B4-BE49-F238E27FC236}">
                <a16:creationId xmlns:a16="http://schemas.microsoft.com/office/drawing/2014/main" id="{072AFB4A-95E6-5F45-10C2-7D4A0A7BDD38}"/>
              </a:ext>
            </a:extLst>
          </p:cNvPr>
          <p:cNvSpPr>
            <a:spLocks noGrp="1"/>
          </p:cNvSpPr>
          <p:nvPr>
            <p:ph idx="1"/>
          </p:nvPr>
        </p:nvSpPr>
        <p:spPr>
          <a:xfrm>
            <a:off x="695623" y="1506086"/>
            <a:ext cx="11276243" cy="4985091"/>
          </a:xfrm>
        </p:spPr>
        <p:txBody>
          <a:bodyPr numCol="4">
            <a:normAutofit/>
          </a:bodyPr>
          <a:lstStyle/>
          <a:p>
            <a:pPr marL="0" marR="0" indent="0">
              <a:lnSpc>
                <a:spcPct val="107000"/>
              </a:lnSpc>
              <a:spcBef>
                <a:spcPts val="0"/>
              </a:spcBef>
              <a:spcAft>
                <a:spcPts val="800"/>
              </a:spcAft>
              <a:buNone/>
            </a:pPr>
            <a:r>
              <a:rPr lang="en-US" sz="1600" kern="100" dirty="0">
                <a:effectLst/>
                <a:ea typeface="Aptos" panose="020B0004020202020204" pitchFamily="34" charset="0"/>
              </a:rPr>
              <a:t>Dr. Cody Alcott </a:t>
            </a:r>
          </a:p>
          <a:p>
            <a:pPr marL="0" marR="0" indent="0">
              <a:lnSpc>
                <a:spcPct val="107000"/>
              </a:lnSpc>
              <a:spcBef>
                <a:spcPts val="0"/>
              </a:spcBef>
              <a:spcAft>
                <a:spcPts val="800"/>
              </a:spcAft>
              <a:buNone/>
            </a:pPr>
            <a:r>
              <a:rPr lang="en-US" sz="1600" kern="100" dirty="0">
                <a:effectLst/>
                <a:ea typeface="Aptos" panose="020B0004020202020204" pitchFamily="34" charset="0"/>
              </a:rPr>
              <a:t>Dr. Kimberly Anderson </a:t>
            </a:r>
          </a:p>
          <a:p>
            <a:pPr marL="0" marR="0" indent="0">
              <a:lnSpc>
                <a:spcPct val="107000"/>
              </a:lnSpc>
              <a:spcBef>
                <a:spcPts val="0"/>
              </a:spcBef>
              <a:spcAft>
                <a:spcPts val="800"/>
              </a:spcAft>
              <a:buNone/>
            </a:pPr>
            <a:r>
              <a:rPr lang="en-US" sz="1600" kern="100" dirty="0">
                <a:effectLst/>
                <a:ea typeface="Aptos" panose="020B0004020202020204" pitchFamily="34" charset="0"/>
              </a:rPr>
              <a:t>Dr. Brent </a:t>
            </a:r>
            <a:r>
              <a:rPr lang="en-US" sz="1600" kern="100" dirty="0" err="1">
                <a:effectLst/>
                <a:ea typeface="Aptos" panose="020B0004020202020204" pitchFamily="34" charset="0"/>
              </a:rPr>
              <a:t>Aona</a:t>
            </a:r>
            <a:r>
              <a:rPr lang="en-US" sz="1600" kern="100" dirty="0">
                <a:effectLst/>
                <a:ea typeface="Aptos" panose="020B0004020202020204" pitchFamily="34" charset="0"/>
              </a:rPr>
              <a:t> </a:t>
            </a:r>
          </a:p>
          <a:p>
            <a:pPr marL="0" marR="0" indent="0">
              <a:lnSpc>
                <a:spcPct val="107000"/>
              </a:lnSpc>
              <a:spcBef>
                <a:spcPts val="0"/>
              </a:spcBef>
              <a:spcAft>
                <a:spcPts val="800"/>
              </a:spcAft>
              <a:buNone/>
            </a:pPr>
            <a:r>
              <a:rPr lang="en-US" sz="1600" kern="100" dirty="0">
                <a:effectLst/>
                <a:ea typeface="Aptos" panose="020B0004020202020204" pitchFamily="34" charset="0"/>
              </a:rPr>
              <a:t>Dr. Rose Baker </a:t>
            </a:r>
          </a:p>
          <a:p>
            <a:pPr marL="0" marR="0" indent="0">
              <a:lnSpc>
                <a:spcPct val="107000"/>
              </a:lnSpc>
              <a:spcBef>
                <a:spcPts val="0"/>
              </a:spcBef>
              <a:spcAft>
                <a:spcPts val="800"/>
              </a:spcAft>
              <a:buNone/>
            </a:pPr>
            <a:r>
              <a:rPr lang="en-US" sz="1600" kern="100" dirty="0">
                <a:effectLst/>
                <a:ea typeface="Aptos" panose="020B0004020202020204" pitchFamily="34" charset="0"/>
              </a:rPr>
              <a:t>Dr. Joseph Bruner </a:t>
            </a:r>
          </a:p>
          <a:p>
            <a:pPr marL="0" marR="0" indent="0">
              <a:lnSpc>
                <a:spcPct val="107000"/>
              </a:lnSpc>
              <a:spcBef>
                <a:spcPts val="0"/>
              </a:spcBef>
              <a:spcAft>
                <a:spcPts val="800"/>
              </a:spcAft>
              <a:buNone/>
            </a:pPr>
            <a:r>
              <a:rPr lang="en-US" sz="1600" kern="100" dirty="0">
                <a:effectLst/>
                <a:ea typeface="Aptos" panose="020B0004020202020204" pitchFamily="34" charset="0"/>
              </a:rPr>
              <a:t>Dr. </a:t>
            </a:r>
            <a:r>
              <a:rPr lang="en-US" sz="1600" kern="100" dirty="0" err="1">
                <a:effectLst/>
                <a:ea typeface="Aptos" panose="020B0004020202020204" pitchFamily="34" charset="0"/>
              </a:rPr>
              <a:t>Gibrann</a:t>
            </a:r>
            <a:r>
              <a:rPr lang="en-US" sz="1600" kern="100" dirty="0">
                <a:effectLst/>
                <a:ea typeface="Aptos" panose="020B0004020202020204" pitchFamily="34" charset="0"/>
              </a:rPr>
              <a:t> Castillo </a:t>
            </a:r>
          </a:p>
          <a:p>
            <a:pPr marL="0" marR="0" indent="0">
              <a:lnSpc>
                <a:spcPct val="107000"/>
              </a:lnSpc>
              <a:spcBef>
                <a:spcPts val="0"/>
              </a:spcBef>
              <a:spcAft>
                <a:spcPts val="800"/>
              </a:spcAft>
              <a:buNone/>
            </a:pPr>
            <a:r>
              <a:rPr lang="en-US" sz="1600" kern="100" dirty="0">
                <a:effectLst/>
                <a:ea typeface="Aptos" panose="020B0004020202020204" pitchFamily="34" charset="0"/>
              </a:rPr>
              <a:t>Dr. Harry </a:t>
            </a:r>
            <a:r>
              <a:rPr lang="en-US" sz="1600" kern="100" dirty="0" err="1">
                <a:effectLst/>
                <a:ea typeface="Aptos" panose="020B0004020202020204" pitchFamily="34" charset="0"/>
              </a:rPr>
              <a:t>Cridge</a:t>
            </a:r>
            <a:r>
              <a:rPr lang="en-US" sz="1600" kern="100" dirty="0">
                <a:effectLst/>
                <a:ea typeface="Aptos" panose="020B0004020202020204" pitchFamily="34" charset="0"/>
              </a:rPr>
              <a:t> </a:t>
            </a:r>
          </a:p>
          <a:p>
            <a:pPr marL="0" marR="0" indent="0">
              <a:lnSpc>
                <a:spcPct val="107000"/>
              </a:lnSpc>
              <a:spcBef>
                <a:spcPts val="0"/>
              </a:spcBef>
              <a:spcAft>
                <a:spcPts val="800"/>
              </a:spcAft>
              <a:buNone/>
            </a:pPr>
            <a:r>
              <a:rPr lang="en-US" sz="1600" kern="100" dirty="0">
                <a:effectLst/>
                <a:ea typeface="Aptos" panose="020B0004020202020204" pitchFamily="34" charset="0"/>
              </a:rPr>
              <a:t>Dr. Craig </a:t>
            </a:r>
            <a:r>
              <a:rPr lang="en-US" sz="1600" kern="100" dirty="0" err="1">
                <a:effectLst/>
                <a:ea typeface="Aptos" panose="020B0004020202020204" pitchFamily="34" charset="0"/>
              </a:rPr>
              <a:t>Datz</a:t>
            </a:r>
            <a:r>
              <a:rPr lang="en-US" sz="1600" kern="100" dirty="0">
                <a:effectLst/>
                <a:ea typeface="Aptos" panose="020B0004020202020204" pitchFamily="34" charset="0"/>
              </a:rPr>
              <a:t> </a:t>
            </a:r>
          </a:p>
          <a:p>
            <a:pPr marL="0" marR="0" indent="0">
              <a:lnSpc>
                <a:spcPct val="107000"/>
              </a:lnSpc>
              <a:spcBef>
                <a:spcPts val="0"/>
              </a:spcBef>
              <a:spcAft>
                <a:spcPts val="800"/>
              </a:spcAft>
              <a:buNone/>
            </a:pPr>
            <a:r>
              <a:rPr lang="en-US" sz="1600" kern="100" dirty="0">
                <a:effectLst/>
                <a:ea typeface="Aptos" panose="020B0004020202020204" pitchFamily="34" charset="0"/>
              </a:rPr>
              <a:t>Dr. Claire Dixon </a:t>
            </a:r>
          </a:p>
          <a:p>
            <a:pPr marL="0" marR="0" indent="0">
              <a:lnSpc>
                <a:spcPct val="107000"/>
              </a:lnSpc>
              <a:spcBef>
                <a:spcPts val="0"/>
              </a:spcBef>
              <a:spcAft>
                <a:spcPts val="800"/>
              </a:spcAft>
              <a:buNone/>
            </a:pPr>
            <a:r>
              <a:rPr lang="en-US" sz="1600" kern="100" dirty="0">
                <a:effectLst/>
                <a:ea typeface="Aptos" panose="020B0004020202020204" pitchFamily="34" charset="0"/>
              </a:rPr>
              <a:t>Dr. Patricia Dowling </a:t>
            </a:r>
          </a:p>
          <a:p>
            <a:pPr marL="0" marR="0" indent="0">
              <a:lnSpc>
                <a:spcPct val="107000"/>
              </a:lnSpc>
              <a:spcBef>
                <a:spcPts val="0"/>
              </a:spcBef>
              <a:spcAft>
                <a:spcPts val="800"/>
              </a:spcAft>
              <a:buNone/>
            </a:pPr>
            <a:r>
              <a:rPr lang="en-US" sz="1600" kern="100" dirty="0">
                <a:effectLst/>
                <a:ea typeface="Aptos" panose="020B0004020202020204" pitchFamily="34" charset="0"/>
              </a:rPr>
              <a:t>Dr. Autumn </a:t>
            </a:r>
            <a:r>
              <a:rPr lang="en-US" sz="1600" kern="100" dirty="0" err="1">
                <a:effectLst/>
                <a:ea typeface="Aptos" panose="020B0004020202020204" pitchFamily="34" charset="0"/>
              </a:rPr>
              <a:t>Dutelle</a:t>
            </a:r>
            <a:r>
              <a:rPr lang="en-US" sz="1600" kern="100" dirty="0">
                <a:effectLst/>
                <a:ea typeface="Aptos" panose="020B0004020202020204" pitchFamily="34" charset="0"/>
              </a:rPr>
              <a:t> </a:t>
            </a:r>
          </a:p>
          <a:p>
            <a:pPr marL="0" marR="0" indent="0">
              <a:lnSpc>
                <a:spcPct val="107000"/>
              </a:lnSpc>
              <a:spcBef>
                <a:spcPts val="0"/>
              </a:spcBef>
              <a:spcAft>
                <a:spcPts val="800"/>
              </a:spcAft>
              <a:buNone/>
            </a:pPr>
            <a:r>
              <a:rPr lang="en-US" sz="1600" kern="100" dirty="0">
                <a:effectLst/>
                <a:ea typeface="Aptos" panose="020B0004020202020204" pitchFamily="34" charset="0"/>
              </a:rPr>
              <a:t>Dr. Lisa Edwards </a:t>
            </a:r>
          </a:p>
          <a:p>
            <a:pPr marL="0" marR="0" indent="0">
              <a:lnSpc>
                <a:spcPct val="107000"/>
              </a:lnSpc>
              <a:spcBef>
                <a:spcPts val="0"/>
              </a:spcBef>
              <a:spcAft>
                <a:spcPts val="800"/>
              </a:spcAft>
              <a:buNone/>
            </a:pPr>
            <a:r>
              <a:rPr lang="en-US" sz="1600" kern="100" dirty="0">
                <a:effectLst/>
                <a:ea typeface="Aptos" panose="020B0004020202020204" pitchFamily="34" charset="0"/>
              </a:rPr>
              <a:t>Dr. </a:t>
            </a:r>
            <a:r>
              <a:rPr lang="en-US" sz="1600" kern="100" dirty="0" err="1">
                <a:effectLst/>
                <a:ea typeface="Aptos" panose="020B0004020202020204" pitchFamily="34" charset="0"/>
              </a:rPr>
              <a:t>Yenlie</a:t>
            </a:r>
            <a:r>
              <a:rPr lang="en-US" sz="1600" kern="100" dirty="0">
                <a:effectLst/>
                <a:ea typeface="Aptos" panose="020B0004020202020204" pitchFamily="34" charset="0"/>
              </a:rPr>
              <a:t> Furman </a:t>
            </a:r>
          </a:p>
          <a:p>
            <a:pPr marL="0" marR="0" indent="0">
              <a:lnSpc>
                <a:spcPct val="107000"/>
              </a:lnSpc>
              <a:spcBef>
                <a:spcPts val="0"/>
              </a:spcBef>
              <a:spcAft>
                <a:spcPts val="800"/>
              </a:spcAft>
              <a:buNone/>
            </a:pPr>
            <a:r>
              <a:rPr lang="en-US" sz="1600" kern="100" dirty="0">
                <a:effectLst/>
                <a:ea typeface="Aptos" panose="020B0004020202020204" pitchFamily="34" charset="0"/>
              </a:rPr>
              <a:t>Dr. Tara </a:t>
            </a:r>
            <a:r>
              <a:rPr lang="en-US" sz="1600" kern="100" dirty="0" err="1">
                <a:effectLst/>
                <a:ea typeface="Aptos" panose="020B0004020202020204" pitchFamily="34" charset="0"/>
              </a:rPr>
              <a:t>Ghormley</a:t>
            </a:r>
            <a:r>
              <a:rPr lang="en-US" sz="1600" kern="100" dirty="0">
                <a:effectLst/>
                <a:ea typeface="Aptos" panose="020B0004020202020204" pitchFamily="34" charset="0"/>
              </a:rPr>
              <a:t> </a:t>
            </a:r>
          </a:p>
          <a:p>
            <a:pPr marL="0" marR="0" indent="0">
              <a:lnSpc>
                <a:spcPct val="107000"/>
              </a:lnSpc>
              <a:spcBef>
                <a:spcPts val="0"/>
              </a:spcBef>
              <a:spcAft>
                <a:spcPts val="800"/>
              </a:spcAft>
              <a:buNone/>
            </a:pPr>
            <a:r>
              <a:rPr lang="en-US" sz="1600" kern="100" dirty="0">
                <a:effectLst/>
                <a:ea typeface="Aptos" panose="020B0004020202020204" pitchFamily="34" charset="0"/>
              </a:rPr>
              <a:t>Dr. Philippa Gibbons </a:t>
            </a:r>
          </a:p>
          <a:p>
            <a:pPr marL="0" marR="0" indent="0">
              <a:lnSpc>
                <a:spcPct val="107000"/>
              </a:lnSpc>
              <a:spcBef>
                <a:spcPts val="0"/>
              </a:spcBef>
              <a:spcAft>
                <a:spcPts val="800"/>
              </a:spcAft>
              <a:buNone/>
            </a:pPr>
            <a:r>
              <a:rPr lang="en-US" sz="1600" kern="100" dirty="0">
                <a:effectLst/>
                <a:ea typeface="Aptos" panose="020B0004020202020204" pitchFamily="34" charset="0"/>
              </a:rPr>
              <a:t>Dr. Joanne Graham </a:t>
            </a:r>
          </a:p>
          <a:p>
            <a:pPr marL="0" marR="0" indent="0">
              <a:lnSpc>
                <a:spcPct val="107000"/>
              </a:lnSpc>
              <a:spcBef>
                <a:spcPts val="0"/>
              </a:spcBef>
              <a:spcAft>
                <a:spcPts val="800"/>
              </a:spcAft>
              <a:buNone/>
            </a:pPr>
            <a:r>
              <a:rPr lang="en-US" sz="1600" kern="100" dirty="0">
                <a:effectLst/>
                <a:ea typeface="Aptos" panose="020B0004020202020204" pitchFamily="34" charset="0"/>
              </a:rPr>
              <a:t>Dr. Meera Heller </a:t>
            </a:r>
          </a:p>
          <a:p>
            <a:pPr marL="0" marR="0" indent="0">
              <a:lnSpc>
                <a:spcPct val="107000"/>
              </a:lnSpc>
              <a:spcBef>
                <a:spcPts val="0"/>
              </a:spcBef>
              <a:spcAft>
                <a:spcPts val="800"/>
              </a:spcAft>
              <a:buNone/>
            </a:pPr>
            <a:r>
              <a:rPr lang="en-US" sz="1600" kern="100" dirty="0">
                <a:effectLst/>
                <a:ea typeface="Aptos" panose="020B0004020202020204" pitchFamily="34" charset="0"/>
              </a:rPr>
              <a:t>Dr. Kallie Hobbs </a:t>
            </a:r>
          </a:p>
          <a:p>
            <a:pPr marL="0" marR="0" indent="0">
              <a:lnSpc>
                <a:spcPct val="107000"/>
              </a:lnSpc>
              <a:spcBef>
                <a:spcPts val="0"/>
              </a:spcBef>
              <a:spcAft>
                <a:spcPts val="800"/>
              </a:spcAft>
              <a:buNone/>
            </a:pPr>
            <a:r>
              <a:rPr lang="en-US" sz="1600" kern="100" dirty="0">
                <a:effectLst/>
                <a:ea typeface="Aptos" panose="020B0004020202020204" pitchFamily="34" charset="0"/>
              </a:rPr>
              <a:t>Dr. Laura </a:t>
            </a:r>
            <a:r>
              <a:rPr lang="en-US" sz="1600" kern="100" dirty="0" err="1">
                <a:effectLst/>
                <a:ea typeface="Aptos" panose="020B0004020202020204" pitchFamily="34" charset="0"/>
              </a:rPr>
              <a:t>Hostnik</a:t>
            </a:r>
            <a:r>
              <a:rPr lang="en-US" sz="1600" kern="100" dirty="0">
                <a:effectLst/>
                <a:ea typeface="Aptos" panose="020B0004020202020204" pitchFamily="34" charset="0"/>
              </a:rPr>
              <a:t> </a:t>
            </a:r>
          </a:p>
          <a:p>
            <a:pPr marL="0" marR="0" indent="0">
              <a:lnSpc>
                <a:spcPct val="107000"/>
              </a:lnSpc>
              <a:spcBef>
                <a:spcPts val="0"/>
              </a:spcBef>
              <a:spcAft>
                <a:spcPts val="800"/>
              </a:spcAft>
              <a:buNone/>
            </a:pPr>
            <a:r>
              <a:rPr lang="en-US" sz="1600" kern="100" dirty="0">
                <a:effectLst/>
                <a:ea typeface="Aptos" panose="020B0004020202020204" pitchFamily="34" charset="0"/>
              </a:rPr>
              <a:t>Dr. Brian Husbands </a:t>
            </a:r>
          </a:p>
          <a:p>
            <a:pPr marL="0" marR="0" indent="0">
              <a:lnSpc>
                <a:spcPct val="107000"/>
              </a:lnSpc>
              <a:spcBef>
                <a:spcPts val="0"/>
              </a:spcBef>
              <a:spcAft>
                <a:spcPts val="800"/>
              </a:spcAft>
              <a:buNone/>
            </a:pPr>
            <a:r>
              <a:rPr lang="en-US" sz="1600" kern="100" dirty="0">
                <a:ea typeface="Aptos" panose="020B0004020202020204" pitchFamily="34" charset="0"/>
              </a:rPr>
              <a:t>Dr. Emily John</a:t>
            </a:r>
            <a:endParaRPr lang="en-US" sz="1600" kern="100" dirty="0">
              <a:effectLst/>
              <a:ea typeface="Aptos" panose="020B0004020202020204" pitchFamily="34" charset="0"/>
            </a:endParaRPr>
          </a:p>
          <a:p>
            <a:pPr marL="0" marR="0" indent="0">
              <a:lnSpc>
                <a:spcPct val="107000"/>
              </a:lnSpc>
              <a:spcBef>
                <a:spcPts val="0"/>
              </a:spcBef>
              <a:spcAft>
                <a:spcPts val="800"/>
              </a:spcAft>
              <a:buNone/>
            </a:pPr>
            <a:r>
              <a:rPr lang="en-US" sz="1600" kern="100" dirty="0">
                <a:effectLst/>
                <a:ea typeface="Aptos" panose="020B0004020202020204" pitchFamily="34" charset="0"/>
              </a:rPr>
              <a:t>Dr. Emily Karlin </a:t>
            </a:r>
          </a:p>
          <a:p>
            <a:pPr marL="0" marR="0" indent="0">
              <a:lnSpc>
                <a:spcPct val="107000"/>
              </a:lnSpc>
              <a:spcBef>
                <a:spcPts val="0"/>
              </a:spcBef>
              <a:spcAft>
                <a:spcPts val="800"/>
              </a:spcAft>
              <a:buNone/>
            </a:pPr>
            <a:r>
              <a:rPr lang="en-US" sz="1600" kern="100" dirty="0">
                <a:effectLst/>
                <a:ea typeface="Aptos" panose="020B0004020202020204" pitchFamily="34" charset="0"/>
              </a:rPr>
              <a:t>Dr. Emily Klosterman</a:t>
            </a:r>
          </a:p>
          <a:p>
            <a:pPr marL="0" marR="0" indent="0">
              <a:lnSpc>
                <a:spcPct val="107000"/>
              </a:lnSpc>
              <a:spcBef>
                <a:spcPts val="0"/>
              </a:spcBef>
              <a:spcAft>
                <a:spcPts val="800"/>
              </a:spcAft>
              <a:buNone/>
            </a:pPr>
            <a:r>
              <a:rPr lang="en-US" sz="1600" kern="100" dirty="0">
                <a:effectLst/>
                <a:ea typeface="Aptos" panose="020B0004020202020204" pitchFamily="34" charset="0"/>
              </a:rPr>
              <a:t>Dr. Rachel Kovac </a:t>
            </a:r>
          </a:p>
          <a:p>
            <a:pPr marL="0" marR="0" indent="0">
              <a:lnSpc>
                <a:spcPct val="107000"/>
              </a:lnSpc>
              <a:spcBef>
                <a:spcPts val="0"/>
              </a:spcBef>
              <a:spcAft>
                <a:spcPts val="800"/>
              </a:spcAft>
              <a:buNone/>
            </a:pPr>
            <a:r>
              <a:rPr lang="en-US" sz="1600" kern="100" dirty="0">
                <a:effectLst/>
                <a:ea typeface="Aptos" panose="020B0004020202020204" pitchFamily="34" charset="0"/>
              </a:rPr>
              <a:t>Dr. Amy Lack </a:t>
            </a:r>
          </a:p>
          <a:p>
            <a:pPr marL="0" marR="0" indent="0">
              <a:lnSpc>
                <a:spcPct val="107000"/>
              </a:lnSpc>
              <a:spcBef>
                <a:spcPts val="0"/>
              </a:spcBef>
              <a:spcAft>
                <a:spcPts val="800"/>
              </a:spcAft>
              <a:buNone/>
            </a:pPr>
            <a:r>
              <a:rPr lang="en-US" sz="1600" kern="100" dirty="0">
                <a:effectLst/>
                <a:ea typeface="Aptos" panose="020B0004020202020204" pitchFamily="34" charset="0"/>
              </a:rPr>
              <a:t>Dr. Rebecca Legere </a:t>
            </a:r>
          </a:p>
          <a:p>
            <a:pPr marL="0" marR="0" indent="0">
              <a:lnSpc>
                <a:spcPct val="107000"/>
              </a:lnSpc>
              <a:spcBef>
                <a:spcPts val="0"/>
              </a:spcBef>
              <a:spcAft>
                <a:spcPts val="800"/>
              </a:spcAft>
              <a:buNone/>
            </a:pPr>
            <a:r>
              <a:rPr lang="en-US" sz="1600" kern="100" dirty="0">
                <a:effectLst/>
                <a:ea typeface="Aptos" panose="020B0004020202020204" pitchFamily="34" charset="0"/>
              </a:rPr>
              <a:t>Dr. Tasha Likavec </a:t>
            </a:r>
          </a:p>
          <a:p>
            <a:pPr marL="0" marR="0" indent="0">
              <a:lnSpc>
                <a:spcPct val="107000"/>
              </a:lnSpc>
              <a:spcBef>
                <a:spcPts val="0"/>
              </a:spcBef>
              <a:spcAft>
                <a:spcPts val="800"/>
              </a:spcAft>
              <a:buNone/>
            </a:pPr>
            <a:r>
              <a:rPr lang="en-US" sz="1600" kern="100" dirty="0">
                <a:effectLst/>
                <a:ea typeface="Aptos" panose="020B0004020202020204" pitchFamily="34" charset="0"/>
              </a:rPr>
              <a:t>Dr. Barbara Lindsay </a:t>
            </a:r>
          </a:p>
          <a:p>
            <a:pPr marL="0" marR="0" indent="0">
              <a:lnSpc>
                <a:spcPct val="107000"/>
              </a:lnSpc>
              <a:spcBef>
                <a:spcPts val="0"/>
              </a:spcBef>
              <a:spcAft>
                <a:spcPts val="800"/>
              </a:spcAft>
              <a:buNone/>
            </a:pPr>
            <a:r>
              <a:rPr lang="en-US" sz="1600" kern="100" dirty="0">
                <a:effectLst/>
                <a:ea typeface="Aptos" panose="020B0004020202020204" pitchFamily="34" charset="0"/>
              </a:rPr>
              <a:t>Dr. Alicia Long </a:t>
            </a:r>
          </a:p>
          <a:p>
            <a:pPr marL="0" marR="0" indent="0">
              <a:lnSpc>
                <a:spcPct val="107000"/>
              </a:lnSpc>
              <a:spcBef>
                <a:spcPts val="0"/>
              </a:spcBef>
              <a:spcAft>
                <a:spcPts val="800"/>
              </a:spcAft>
              <a:buNone/>
            </a:pPr>
            <a:r>
              <a:rPr lang="en-US" sz="1600" kern="100" dirty="0">
                <a:effectLst/>
                <a:ea typeface="Aptos" panose="020B0004020202020204" pitchFamily="34" charset="0"/>
              </a:rPr>
              <a:t>Dr. Andrew </a:t>
            </a:r>
            <a:r>
              <a:rPr lang="en-US" sz="1600" kern="100" dirty="0" err="1">
                <a:effectLst/>
                <a:ea typeface="Aptos" panose="020B0004020202020204" pitchFamily="34" charset="0"/>
              </a:rPr>
              <a:t>Mackin</a:t>
            </a:r>
            <a:r>
              <a:rPr lang="en-US" sz="1600" kern="100" dirty="0">
                <a:effectLst/>
                <a:ea typeface="Aptos" panose="020B0004020202020204" pitchFamily="34" charset="0"/>
              </a:rPr>
              <a:t> </a:t>
            </a:r>
          </a:p>
          <a:p>
            <a:pPr marL="0" marR="0" indent="0">
              <a:lnSpc>
                <a:spcPct val="107000"/>
              </a:lnSpc>
              <a:spcBef>
                <a:spcPts val="0"/>
              </a:spcBef>
              <a:spcAft>
                <a:spcPts val="800"/>
              </a:spcAft>
              <a:buNone/>
            </a:pPr>
            <a:r>
              <a:rPr lang="en-US" sz="1600" kern="100" dirty="0">
                <a:effectLst/>
                <a:ea typeface="Aptos" panose="020B0004020202020204" pitchFamily="34" charset="0"/>
              </a:rPr>
              <a:t>Dr. Alison </a:t>
            </a:r>
            <a:r>
              <a:rPr lang="en-US" sz="1600" kern="100" dirty="0" err="1">
                <a:effectLst/>
                <a:ea typeface="Aptos" panose="020B0004020202020204" pitchFamily="34" charset="0"/>
              </a:rPr>
              <a:t>Masyr</a:t>
            </a:r>
            <a:r>
              <a:rPr lang="en-US" sz="1600" kern="100" dirty="0">
                <a:effectLst/>
                <a:ea typeface="Aptos" panose="020B0004020202020204" pitchFamily="34" charset="0"/>
              </a:rPr>
              <a:t> </a:t>
            </a:r>
          </a:p>
          <a:p>
            <a:pPr marL="0" marR="0" indent="0">
              <a:lnSpc>
                <a:spcPct val="107000"/>
              </a:lnSpc>
              <a:spcBef>
                <a:spcPts val="0"/>
              </a:spcBef>
              <a:spcAft>
                <a:spcPts val="800"/>
              </a:spcAft>
              <a:buNone/>
            </a:pPr>
            <a:r>
              <a:rPr lang="en-US" sz="1600" kern="100" dirty="0">
                <a:effectLst/>
                <a:ea typeface="Aptos" panose="020B0004020202020204" pitchFamily="34" charset="0"/>
              </a:rPr>
              <a:t>Dr. Erin </a:t>
            </a:r>
            <a:r>
              <a:rPr lang="en-US" sz="1600" kern="100" dirty="0" err="1">
                <a:effectLst/>
                <a:ea typeface="Aptos" panose="020B0004020202020204" pitchFamily="34" charset="0"/>
              </a:rPr>
              <a:t>McQuinn</a:t>
            </a:r>
            <a:r>
              <a:rPr lang="en-US" sz="1600" kern="100" dirty="0">
                <a:effectLst/>
                <a:ea typeface="Aptos" panose="020B0004020202020204" pitchFamily="34" charset="0"/>
              </a:rPr>
              <a:t> </a:t>
            </a:r>
          </a:p>
          <a:p>
            <a:pPr marL="0" marR="0" indent="0">
              <a:lnSpc>
                <a:spcPct val="107000"/>
              </a:lnSpc>
              <a:spcBef>
                <a:spcPts val="0"/>
              </a:spcBef>
              <a:spcAft>
                <a:spcPts val="800"/>
              </a:spcAft>
              <a:buNone/>
            </a:pPr>
            <a:r>
              <a:rPr lang="en-US" sz="1600" kern="100" dirty="0">
                <a:effectLst/>
                <a:ea typeface="Aptos" panose="020B0004020202020204" pitchFamily="34" charset="0"/>
              </a:rPr>
              <a:t>Dr. Sonia Gonzalez Medina</a:t>
            </a:r>
          </a:p>
          <a:p>
            <a:pPr marL="0" marR="0" indent="0">
              <a:lnSpc>
                <a:spcPct val="107000"/>
              </a:lnSpc>
              <a:spcBef>
                <a:spcPts val="0"/>
              </a:spcBef>
              <a:spcAft>
                <a:spcPts val="800"/>
              </a:spcAft>
              <a:buNone/>
            </a:pPr>
            <a:r>
              <a:rPr lang="en-US" sz="1600" kern="100" dirty="0">
                <a:effectLst/>
                <a:ea typeface="Aptos" panose="020B0004020202020204" pitchFamily="34" charset="0"/>
              </a:rPr>
              <a:t>Dr. Sarah Miller </a:t>
            </a:r>
          </a:p>
          <a:p>
            <a:pPr marL="0" marR="0" indent="0">
              <a:lnSpc>
                <a:spcPct val="107000"/>
              </a:lnSpc>
              <a:spcBef>
                <a:spcPts val="0"/>
              </a:spcBef>
              <a:spcAft>
                <a:spcPts val="800"/>
              </a:spcAft>
              <a:buNone/>
            </a:pPr>
            <a:r>
              <a:rPr lang="en-US" sz="1600" kern="100" dirty="0">
                <a:effectLst/>
                <a:ea typeface="Aptos" panose="020B0004020202020204" pitchFamily="34" charset="0"/>
              </a:rPr>
              <a:t>Dr. Stewart Morgan</a:t>
            </a:r>
          </a:p>
          <a:p>
            <a:pPr marL="0" marR="0" indent="0">
              <a:lnSpc>
                <a:spcPct val="107000"/>
              </a:lnSpc>
              <a:spcBef>
                <a:spcPts val="0"/>
              </a:spcBef>
              <a:spcAft>
                <a:spcPts val="800"/>
              </a:spcAft>
              <a:buNone/>
            </a:pPr>
            <a:r>
              <a:rPr lang="en-US" sz="1600" kern="100" dirty="0">
                <a:effectLst/>
                <a:ea typeface="Aptos" panose="020B0004020202020204" pitchFamily="34" charset="0"/>
              </a:rPr>
              <a:t>Dr. Alexandra Moss</a:t>
            </a:r>
          </a:p>
          <a:p>
            <a:pPr marL="0" marR="0" indent="0">
              <a:lnSpc>
                <a:spcPct val="107000"/>
              </a:lnSpc>
              <a:spcBef>
                <a:spcPts val="0"/>
              </a:spcBef>
              <a:spcAft>
                <a:spcPts val="800"/>
              </a:spcAft>
              <a:buNone/>
            </a:pPr>
            <a:r>
              <a:rPr lang="en-US" sz="1600" kern="100" dirty="0">
                <a:effectLst/>
                <a:ea typeface="Aptos" panose="020B0004020202020204" pitchFamily="34" charset="0"/>
              </a:rPr>
              <a:t>Dr. Gina </a:t>
            </a:r>
            <a:r>
              <a:rPr lang="en-US" sz="1600" kern="100" dirty="0" err="1">
                <a:effectLst/>
                <a:ea typeface="Aptos" panose="020B0004020202020204" pitchFamily="34" charset="0"/>
              </a:rPr>
              <a:t>Pasieka</a:t>
            </a:r>
            <a:endParaRPr lang="en-US" sz="1600" kern="100" dirty="0">
              <a:effectLst/>
              <a:ea typeface="Aptos" panose="020B0004020202020204" pitchFamily="34" charset="0"/>
            </a:endParaRPr>
          </a:p>
          <a:p>
            <a:pPr marL="0" marR="0" indent="0">
              <a:lnSpc>
                <a:spcPct val="107000"/>
              </a:lnSpc>
              <a:spcBef>
                <a:spcPts val="0"/>
              </a:spcBef>
              <a:spcAft>
                <a:spcPts val="800"/>
              </a:spcAft>
              <a:buNone/>
            </a:pPr>
            <a:r>
              <a:rPr lang="en-US" sz="1600" kern="100" dirty="0">
                <a:effectLst/>
                <a:ea typeface="Aptos" panose="020B0004020202020204" pitchFamily="34" charset="0"/>
              </a:rPr>
              <a:t>Dr. Katie </a:t>
            </a:r>
            <a:r>
              <a:rPr lang="en-US" sz="1600" kern="100" dirty="0" err="1">
                <a:effectLst/>
                <a:ea typeface="Aptos" panose="020B0004020202020204" pitchFamily="34" charset="0"/>
              </a:rPr>
              <a:t>Pesce</a:t>
            </a:r>
            <a:endParaRPr lang="en-US" sz="1600" kern="100" dirty="0">
              <a:effectLst/>
              <a:ea typeface="Aptos" panose="020B0004020202020204" pitchFamily="34" charset="0"/>
            </a:endParaRPr>
          </a:p>
          <a:p>
            <a:pPr marL="0" marR="0" indent="0">
              <a:lnSpc>
                <a:spcPct val="107000"/>
              </a:lnSpc>
              <a:spcBef>
                <a:spcPts val="0"/>
              </a:spcBef>
              <a:spcAft>
                <a:spcPts val="800"/>
              </a:spcAft>
              <a:buNone/>
            </a:pPr>
            <a:r>
              <a:rPr lang="en-US" sz="1600" kern="100" dirty="0">
                <a:effectLst/>
                <a:ea typeface="Aptos" panose="020B0004020202020204" pitchFamily="34" charset="0"/>
              </a:rPr>
              <a:t>Dr. Jana </a:t>
            </a:r>
            <a:r>
              <a:rPr lang="en-US" sz="1600" kern="100" dirty="0" err="1">
                <a:effectLst/>
                <a:ea typeface="Aptos" panose="020B0004020202020204" pitchFamily="34" charset="0"/>
              </a:rPr>
              <a:t>Raessler</a:t>
            </a:r>
            <a:endParaRPr lang="en-US" sz="1600" kern="100" dirty="0">
              <a:effectLst/>
              <a:ea typeface="Aptos" panose="020B0004020202020204" pitchFamily="34" charset="0"/>
            </a:endParaRPr>
          </a:p>
          <a:p>
            <a:pPr marL="0" marR="0" indent="0">
              <a:lnSpc>
                <a:spcPct val="107000"/>
              </a:lnSpc>
              <a:spcBef>
                <a:spcPts val="0"/>
              </a:spcBef>
              <a:spcAft>
                <a:spcPts val="800"/>
              </a:spcAft>
              <a:buNone/>
            </a:pPr>
            <a:r>
              <a:rPr lang="en-US" sz="1600" kern="100" dirty="0">
                <a:effectLst/>
                <a:ea typeface="Aptos" panose="020B0004020202020204" pitchFamily="34" charset="0"/>
              </a:rPr>
              <a:t>Dr. Emily </a:t>
            </a:r>
            <a:r>
              <a:rPr lang="en-US" sz="1600" kern="100" dirty="0" err="1">
                <a:effectLst/>
                <a:ea typeface="Aptos" panose="020B0004020202020204" pitchFamily="34" charset="0"/>
              </a:rPr>
              <a:t>Reppert</a:t>
            </a:r>
            <a:endParaRPr lang="en-US" sz="1600" kern="100" dirty="0">
              <a:effectLst/>
              <a:ea typeface="Aptos" panose="020B0004020202020204" pitchFamily="34" charset="0"/>
            </a:endParaRPr>
          </a:p>
          <a:p>
            <a:pPr marL="0" indent="0">
              <a:lnSpc>
                <a:spcPct val="107000"/>
              </a:lnSpc>
              <a:spcBef>
                <a:spcPts val="0"/>
              </a:spcBef>
              <a:spcAft>
                <a:spcPts val="800"/>
              </a:spcAft>
              <a:buNone/>
            </a:pPr>
            <a:r>
              <a:rPr lang="en-US" sz="1600" kern="100" dirty="0">
                <a:effectLst/>
                <a:ea typeface="Aptos" panose="020B0004020202020204" pitchFamily="34" charset="0"/>
              </a:rPr>
              <a:t>Dr. Carlos Rodriguez Jr</a:t>
            </a:r>
          </a:p>
          <a:p>
            <a:pPr marL="0" marR="0" indent="0">
              <a:lnSpc>
                <a:spcPct val="107000"/>
              </a:lnSpc>
              <a:spcBef>
                <a:spcPts val="0"/>
              </a:spcBef>
              <a:spcAft>
                <a:spcPts val="800"/>
              </a:spcAft>
              <a:buNone/>
            </a:pPr>
            <a:r>
              <a:rPr lang="en-US" sz="1600" kern="100" dirty="0">
                <a:effectLst/>
                <a:ea typeface="Aptos" panose="020B0004020202020204" pitchFamily="34" charset="0"/>
              </a:rPr>
              <a:t>Dr. Jessica Romine</a:t>
            </a:r>
          </a:p>
          <a:p>
            <a:pPr marL="0" marR="0" indent="0">
              <a:lnSpc>
                <a:spcPct val="107000"/>
              </a:lnSpc>
              <a:spcBef>
                <a:spcPts val="0"/>
              </a:spcBef>
              <a:spcAft>
                <a:spcPts val="800"/>
              </a:spcAft>
              <a:buNone/>
            </a:pPr>
            <a:r>
              <a:rPr lang="en-US" sz="1600" kern="100" dirty="0">
                <a:effectLst/>
                <a:ea typeface="Aptos" panose="020B0004020202020204" pitchFamily="34" charset="0"/>
              </a:rPr>
              <a:t>Dr. Helena Rylander</a:t>
            </a:r>
          </a:p>
          <a:p>
            <a:pPr marL="0" marR="0" indent="0">
              <a:lnSpc>
                <a:spcPct val="107000"/>
              </a:lnSpc>
              <a:spcBef>
                <a:spcPts val="0"/>
              </a:spcBef>
              <a:spcAft>
                <a:spcPts val="800"/>
              </a:spcAft>
              <a:buNone/>
            </a:pPr>
            <a:r>
              <a:rPr lang="en-US" sz="1600" kern="100" dirty="0">
                <a:effectLst/>
                <a:ea typeface="Aptos" panose="020B0004020202020204" pitchFamily="34" charset="0"/>
              </a:rPr>
              <a:t>Dr. Emily Seidel</a:t>
            </a:r>
          </a:p>
          <a:p>
            <a:pPr marL="0" marR="0" indent="0">
              <a:lnSpc>
                <a:spcPct val="107000"/>
              </a:lnSpc>
              <a:spcBef>
                <a:spcPts val="0"/>
              </a:spcBef>
              <a:spcAft>
                <a:spcPts val="800"/>
              </a:spcAft>
              <a:buNone/>
            </a:pPr>
            <a:r>
              <a:rPr lang="en-US" sz="1600" kern="100" dirty="0">
                <a:effectLst/>
                <a:ea typeface="Aptos" panose="020B0004020202020204" pitchFamily="34" charset="0"/>
              </a:rPr>
              <a:t>Dr. Megan Shepherd</a:t>
            </a:r>
          </a:p>
          <a:p>
            <a:pPr marL="0" marR="0" indent="0">
              <a:lnSpc>
                <a:spcPct val="107000"/>
              </a:lnSpc>
              <a:spcBef>
                <a:spcPts val="0"/>
              </a:spcBef>
              <a:spcAft>
                <a:spcPts val="800"/>
              </a:spcAft>
              <a:buNone/>
            </a:pPr>
            <a:r>
              <a:rPr lang="en-US" sz="1600" kern="100" dirty="0">
                <a:effectLst/>
                <a:ea typeface="Aptos" panose="020B0004020202020204" pitchFamily="34" charset="0"/>
              </a:rPr>
              <a:t>Dr. Rae Sires</a:t>
            </a:r>
          </a:p>
          <a:p>
            <a:pPr marL="0" marR="0" indent="0">
              <a:lnSpc>
                <a:spcPct val="107000"/>
              </a:lnSpc>
              <a:spcBef>
                <a:spcPts val="0"/>
              </a:spcBef>
              <a:spcAft>
                <a:spcPts val="800"/>
              </a:spcAft>
              <a:buNone/>
            </a:pPr>
            <a:r>
              <a:rPr lang="en-US" sz="1600" kern="100" dirty="0">
                <a:effectLst/>
                <a:ea typeface="Aptos" panose="020B0004020202020204" pitchFamily="34" charset="0"/>
              </a:rPr>
              <a:t>Dr. Joshua Steinhaus</a:t>
            </a:r>
          </a:p>
          <a:p>
            <a:pPr marL="0" marR="0" indent="0">
              <a:lnSpc>
                <a:spcPct val="107000"/>
              </a:lnSpc>
              <a:spcBef>
                <a:spcPts val="0"/>
              </a:spcBef>
              <a:spcAft>
                <a:spcPts val="800"/>
              </a:spcAft>
              <a:buNone/>
            </a:pPr>
            <a:r>
              <a:rPr lang="en-US" sz="1600" kern="100" dirty="0">
                <a:effectLst/>
                <a:ea typeface="Aptos" panose="020B0004020202020204" pitchFamily="34" charset="0"/>
              </a:rPr>
              <a:t>Dr. Michelle </a:t>
            </a:r>
            <a:r>
              <a:rPr lang="en-US" sz="1600" kern="100" dirty="0" err="1">
                <a:effectLst/>
                <a:ea typeface="Aptos" panose="020B0004020202020204" pitchFamily="34" charset="0"/>
              </a:rPr>
              <a:t>Tensley</a:t>
            </a:r>
            <a:endParaRPr lang="en-US" sz="1600" kern="100" dirty="0">
              <a:effectLst/>
              <a:ea typeface="Aptos" panose="020B0004020202020204" pitchFamily="34" charset="0"/>
            </a:endParaRPr>
          </a:p>
          <a:p>
            <a:pPr marL="0" marR="0" indent="0">
              <a:lnSpc>
                <a:spcPct val="107000"/>
              </a:lnSpc>
              <a:spcBef>
                <a:spcPts val="0"/>
              </a:spcBef>
              <a:spcAft>
                <a:spcPts val="800"/>
              </a:spcAft>
              <a:buNone/>
            </a:pPr>
            <a:r>
              <a:rPr lang="en-US" sz="1600" kern="100" dirty="0">
                <a:effectLst/>
                <a:ea typeface="Aptos" panose="020B0004020202020204" pitchFamily="34" charset="0"/>
              </a:rPr>
              <a:t>Dr. Carl </a:t>
            </a:r>
            <a:r>
              <a:rPr lang="en-US" sz="1600" kern="100" dirty="0" err="1">
                <a:effectLst/>
                <a:ea typeface="Aptos" panose="020B0004020202020204" pitchFamily="34" charset="0"/>
              </a:rPr>
              <a:t>Toborowsky</a:t>
            </a:r>
            <a:endParaRPr lang="en-US" sz="1600" kern="100" dirty="0">
              <a:effectLst/>
              <a:ea typeface="Aptos" panose="020B0004020202020204" pitchFamily="34" charset="0"/>
            </a:endParaRPr>
          </a:p>
          <a:p>
            <a:pPr marL="0" marR="0" indent="0">
              <a:lnSpc>
                <a:spcPct val="107000"/>
              </a:lnSpc>
              <a:spcBef>
                <a:spcPts val="0"/>
              </a:spcBef>
              <a:spcAft>
                <a:spcPts val="800"/>
              </a:spcAft>
              <a:buNone/>
            </a:pPr>
            <a:r>
              <a:rPr lang="en-US" sz="1600" kern="100" dirty="0">
                <a:effectLst/>
                <a:ea typeface="Aptos" panose="020B0004020202020204" pitchFamily="34" charset="0"/>
              </a:rPr>
              <a:t>Dr. M. Katherine Tolbert</a:t>
            </a:r>
          </a:p>
          <a:p>
            <a:pPr marL="0" marR="0" indent="0">
              <a:lnSpc>
                <a:spcPct val="107000"/>
              </a:lnSpc>
              <a:spcBef>
                <a:spcPts val="0"/>
              </a:spcBef>
              <a:spcAft>
                <a:spcPts val="800"/>
              </a:spcAft>
              <a:buNone/>
            </a:pPr>
            <a:r>
              <a:rPr lang="en-US" sz="1600" kern="100" dirty="0">
                <a:effectLst/>
                <a:ea typeface="Aptos" panose="020B0004020202020204" pitchFamily="34" charset="0"/>
              </a:rPr>
              <a:t>Dr. Sarah Vidal</a:t>
            </a:r>
          </a:p>
          <a:p>
            <a:pPr marL="0" marR="0" indent="0">
              <a:lnSpc>
                <a:spcPct val="107000"/>
              </a:lnSpc>
              <a:spcBef>
                <a:spcPts val="0"/>
              </a:spcBef>
              <a:spcAft>
                <a:spcPts val="800"/>
              </a:spcAft>
              <a:buNone/>
            </a:pPr>
            <a:r>
              <a:rPr lang="en-US" sz="1600" kern="100" dirty="0">
                <a:effectLst/>
                <a:ea typeface="Aptos" panose="020B0004020202020204" pitchFamily="34" charset="0"/>
              </a:rPr>
              <a:t>Dr. Jane Woodrow</a:t>
            </a:r>
          </a:p>
        </p:txBody>
      </p:sp>
    </p:spTree>
    <p:extLst>
      <p:ext uri="{BB962C8B-B14F-4D97-AF65-F5344CB8AC3E}">
        <p14:creationId xmlns:p14="http://schemas.microsoft.com/office/powerpoint/2010/main" val="4052343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4883A9A-C5CC-4BE1-BED6-778A1E94B858}"/>
              </a:ext>
            </a:extLst>
          </p:cNvPr>
          <p:cNvSpPr>
            <a:spLocks noGrp="1"/>
          </p:cNvSpPr>
          <p:nvPr>
            <p:ph idx="1"/>
          </p:nvPr>
        </p:nvSpPr>
        <p:spPr/>
        <p:txBody>
          <a:bodyPr>
            <a:normAutofit/>
          </a:bodyPr>
          <a:lstStyle/>
          <a:p>
            <a:r>
              <a:rPr lang="en-US" b="1" dirty="0"/>
              <a:t>Certification Council</a:t>
            </a:r>
          </a:p>
          <a:p>
            <a:pPr lvl="1"/>
            <a:r>
              <a:rPr lang="en-US" dirty="0"/>
              <a:t>Role, members, structure</a:t>
            </a:r>
          </a:p>
          <a:p>
            <a:r>
              <a:rPr lang="en-US" b="1" dirty="0"/>
              <a:t>Exam Program Redevelopment</a:t>
            </a:r>
          </a:p>
          <a:p>
            <a:pPr lvl="1"/>
            <a:r>
              <a:rPr lang="en-US" dirty="0"/>
              <a:t>Purpose &amp; process recap</a:t>
            </a:r>
          </a:p>
          <a:p>
            <a:pPr lvl="1"/>
            <a:r>
              <a:rPr lang="en-US" dirty="0"/>
              <a:t>Timeline and status</a:t>
            </a:r>
          </a:p>
          <a:p>
            <a:pPr lvl="1"/>
            <a:r>
              <a:rPr lang="en-US" dirty="0"/>
              <a:t>2024 General Exam results</a:t>
            </a:r>
          </a:p>
          <a:p>
            <a:r>
              <a:rPr lang="en-US" b="1" dirty="0"/>
              <a:t>Future Council Priorities</a:t>
            </a:r>
          </a:p>
        </p:txBody>
      </p:sp>
      <p:sp>
        <p:nvSpPr>
          <p:cNvPr id="2" name="Text Placeholder 1">
            <a:extLst>
              <a:ext uri="{FF2B5EF4-FFF2-40B4-BE49-F238E27FC236}">
                <a16:creationId xmlns:a16="http://schemas.microsoft.com/office/drawing/2014/main" id="{273BDFD1-F580-65C5-6942-6A179218C91F}"/>
              </a:ext>
            </a:extLst>
          </p:cNvPr>
          <p:cNvSpPr>
            <a:spLocks noGrp="1"/>
          </p:cNvSpPr>
          <p:nvPr>
            <p:ph type="body" sz="quarter" idx="13"/>
          </p:nvPr>
        </p:nvSpPr>
        <p:spPr/>
        <p:txBody>
          <a:bodyPr/>
          <a:lstStyle/>
          <a:p>
            <a:r>
              <a:rPr lang="en-US" dirty="0"/>
              <a:t>Agenda</a:t>
            </a:r>
          </a:p>
        </p:txBody>
      </p:sp>
      <p:sp>
        <p:nvSpPr>
          <p:cNvPr id="5" name="Rectangle 4">
            <a:extLst>
              <a:ext uri="{FF2B5EF4-FFF2-40B4-BE49-F238E27FC236}">
                <a16:creationId xmlns:a16="http://schemas.microsoft.com/office/drawing/2014/main" id="{2B7D1B2D-535C-477D-B467-C66CF3D81D0A}"/>
              </a:ext>
            </a:extLst>
          </p:cNvPr>
          <p:cNvSpPr/>
          <p:nvPr/>
        </p:nvSpPr>
        <p:spPr>
          <a:xfrm flipV="1">
            <a:off x="0" y="1077083"/>
            <a:ext cx="12192000" cy="76178"/>
          </a:xfrm>
          <a:prstGeom prst="rect">
            <a:avLst/>
          </a:prstGeom>
          <a:solidFill>
            <a:srgbClr val="BB1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Tree>
    <p:extLst>
      <p:ext uri="{BB962C8B-B14F-4D97-AF65-F5344CB8AC3E}">
        <p14:creationId xmlns:p14="http://schemas.microsoft.com/office/powerpoint/2010/main" val="10023746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2CEA08-EC71-60C7-2F50-3CF368E1805B}"/>
              </a:ext>
            </a:extLst>
          </p:cNvPr>
          <p:cNvSpPr>
            <a:spLocks noGrp="1"/>
          </p:cNvSpPr>
          <p:nvPr>
            <p:ph idx="1"/>
          </p:nvPr>
        </p:nvSpPr>
        <p:spPr/>
        <p:txBody>
          <a:bodyPr/>
          <a:lstStyle/>
          <a:p>
            <a:endParaRPr lang="en-US" dirty="0">
              <a:solidFill>
                <a:srgbClr val="000000"/>
              </a:solidFill>
            </a:endParaRPr>
          </a:p>
          <a:p>
            <a:pPr marL="0" indent="0">
              <a:buNone/>
            </a:pPr>
            <a:endParaRPr lang="en-US" sz="2800" dirty="0">
              <a:solidFill>
                <a:srgbClr val="000000"/>
              </a:solidFill>
            </a:endParaRPr>
          </a:p>
          <a:p>
            <a:pPr marL="0" indent="0">
              <a:buNone/>
            </a:pPr>
            <a:endParaRPr lang="en-US" dirty="0">
              <a:solidFill>
                <a:srgbClr val="000000"/>
              </a:solidFill>
            </a:endParaRPr>
          </a:p>
          <a:p>
            <a:endParaRPr lang="en-US" dirty="0"/>
          </a:p>
        </p:txBody>
      </p:sp>
      <p:sp>
        <p:nvSpPr>
          <p:cNvPr id="3" name="Text Placeholder 2">
            <a:extLst>
              <a:ext uri="{FF2B5EF4-FFF2-40B4-BE49-F238E27FC236}">
                <a16:creationId xmlns:a16="http://schemas.microsoft.com/office/drawing/2014/main" id="{3E70A794-4FF3-5041-FE49-3A14DCB67619}"/>
              </a:ext>
            </a:extLst>
          </p:cNvPr>
          <p:cNvSpPr>
            <a:spLocks noGrp="1"/>
          </p:cNvSpPr>
          <p:nvPr>
            <p:ph type="body" sz="quarter" idx="13"/>
          </p:nvPr>
        </p:nvSpPr>
        <p:spPr>
          <a:xfrm>
            <a:off x="207035" y="223262"/>
            <a:ext cx="9360202" cy="753840"/>
          </a:xfrm>
        </p:spPr>
        <p:txBody>
          <a:bodyPr>
            <a:noAutofit/>
          </a:bodyPr>
          <a:lstStyle/>
          <a:p>
            <a:r>
              <a:rPr lang="en-US" sz="3400" dirty="0"/>
              <a:t>2023-2024 Exams: Format, Structure, Duration</a:t>
            </a:r>
          </a:p>
        </p:txBody>
      </p:sp>
      <p:graphicFrame>
        <p:nvGraphicFramePr>
          <p:cNvPr id="4" name="Table 3">
            <a:extLst>
              <a:ext uri="{FF2B5EF4-FFF2-40B4-BE49-F238E27FC236}">
                <a16:creationId xmlns:a16="http://schemas.microsoft.com/office/drawing/2014/main" id="{672F8650-15C4-C911-0B0D-08B5706FE9C8}"/>
              </a:ext>
            </a:extLst>
          </p:cNvPr>
          <p:cNvGraphicFramePr>
            <a:graphicFrameLocks noGrp="1" noChangeAspect="1"/>
          </p:cNvGraphicFramePr>
          <p:nvPr>
            <p:extLst>
              <p:ext uri="{D42A27DB-BD31-4B8C-83A1-F6EECF244321}">
                <p14:modId xmlns:p14="http://schemas.microsoft.com/office/powerpoint/2010/main" val="1037206891"/>
              </p:ext>
            </p:extLst>
          </p:nvPr>
        </p:nvGraphicFramePr>
        <p:xfrm>
          <a:off x="542543" y="1288149"/>
          <a:ext cx="10977917" cy="4073410"/>
        </p:xfrm>
        <a:graphic>
          <a:graphicData uri="http://schemas.openxmlformats.org/drawingml/2006/table">
            <a:tbl>
              <a:tblPr firstRow="1" bandRow="1">
                <a:tableStyleId>{073A0DAA-6AF3-43AB-8588-CEC1D06C72B9}</a:tableStyleId>
              </a:tblPr>
              <a:tblGrid>
                <a:gridCol w="3474750">
                  <a:extLst>
                    <a:ext uri="{9D8B030D-6E8A-4147-A177-3AD203B41FA5}">
                      <a16:colId xmlns:a16="http://schemas.microsoft.com/office/drawing/2014/main" val="1788086661"/>
                    </a:ext>
                  </a:extLst>
                </a:gridCol>
                <a:gridCol w="3570208">
                  <a:extLst>
                    <a:ext uri="{9D8B030D-6E8A-4147-A177-3AD203B41FA5}">
                      <a16:colId xmlns:a16="http://schemas.microsoft.com/office/drawing/2014/main" val="4235880087"/>
                    </a:ext>
                  </a:extLst>
                </a:gridCol>
                <a:gridCol w="3932959">
                  <a:extLst>
                    <a:ext uri="{9D8B030D-6E8A-4147-A177-3AD203B41FA5}">
                      <a16:colId xmlns:a16="http://schemas.microsoft.com/office/drawing/2014/main" val="2823218393"/>
                    </a:ext>
                  </a:extLst>
                </a:gridCol>
              </a:tblGrid>
              <a:tr h="383988">
                <a:tc>
                  <a:txBody>
                    <a:bodyPr/>
                    <a:lstStyle/>
                    <a:p>
                      <a:endParaRPr lang="en-US" sz="20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ctr"/>
                      <a:r>
                        <a:rPr lang="en-US" sz="2000" dirty="0">
                          <a:latin typeface="Arial" panose="020B0604020202020204" pitchFamily="34" charset="0"/>
                          <a:cs typeface="Arial" panose="020B0604020202020204" pitchFamily="34" charset="0"/>
                        </a:rPr>
                        <a:t>2023</a:t>
                      </a:r>
                    </a:p>
                  </a:txBody>
                  <a:tcPr>
                    <a:lnL w="12700" cmpd="sng">
                      <a:noFill/>
                    </a:lnL>
                    <a:solidFill>
                      <a:srgbClr val="333333"/>
                    </a:solidFill>
                  </a:tcPr>
                </a:tc>
                <a:tc>
                  <a:txBody>
                    <a:bodyPr/>
                    <a:lstStyle/>
                    <a:p>
                      <a:pPr algn="ctr"/>
                      <a:r>
                        <a:rPr lang="en-US" sz="2000" dirty="0">
                          <a:latin typeface="Arial" panose="020B0604020202020204" pitchFamily="34" charset="0"/>
                          <a:cs typeface="Arial" panose="020B0604020202020204" pitchFamily="34" charset="0"/>
                        </a:rPr>
                        <a:t>2024</a:t>
                      </a:r>
                    </a:p>
                  </a:txBody>
                  <a:tcPr>
                    <a:solidFill>
                      <a:srgbClr val="333333"/>
                    </a:solidFill>
                  </a:tcPr>
                </a:tc>
                <a:extLst>
                  <a:ext uri="{0D108BD9-81ED-4DB2-BD59-A6C34878D82A}">
                    <a16:rowId xmlns:a16="http://schemas.microsoft.com/office/drawing/2014/main" val="3246133693"/>
                  </a:ext>
                </a:extLst>
              </a:tr>
              <a:tr h="716472">
                <a:tc>
                  <a:txBody>
                    <a:bodyPr/>
                    <a:lstStyle/>
                    <a:p>
                      <a:r>
                        <a:rPr lang="en-US" sz="1700" b="1" dirty="0">
                          <a:latin typeface="Arial" panose="020B0604020202020204" pitchFamily="34" charset="0"/>
                          <a:cs typeface="Arial" panose="020B0604020202020204" pitchFamily="34" charset="0"/>
                        </a:rPr>
                        <a:t># of Sections</a:t>
                      </a:r>
                    </a:p>
                  </a:txBody>
                  <a:tcPr anchor="ctr">
                    <a:lnT w="38100" cmpd="sng">
                      <a:noFill/>
                    </a:lnT>
                    <a:solidFill>
                      <a:srgbClr val="CDA78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u="none" strike="noStrike" dirty="0">
                          <a:solidFill>
                            <a:srgbClr val="000000"/>
                          </a:solidFill>
                          <a:effectLst/>
                          <a:latin typeface="Arial" panose="020B0604020202020204" pitchFamily="34" charset="0"/>
                          <a:cs typeface="Arial" panose="020B0604020202020204" pitchFamily="34" charset="0"/>
                        </a:rPr>
                        <a:t>Two</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a:latin typeface="Arial" panose="020B0604020202020204" pitchFamily="34" charset="0"/>
                          <a:cs typeface="Arial" panose="020B0604020202020204" pitchFamily="34" charset="0"/>
                        </a:rPr>
                        <a:t>One</a:t>
                      </a:r>
                    </a:p>
                  </a:txBody>
                  <a:tcPr anchor="ctr"/>
                </a:tc>
                <a:extLst>
                  <a:ext uri="{0D108BD9-81ED-4DB2-BD59-A6C34878D82A}">
                    <a16:rowId xmlns:a16="http://schemas.microsoft.com/office/drawing/2014/main" val="921075526"/>
                  </a:ext>
                </a:extLst>
              </a:tr>
              <a:tr h="499359">
                <a:tc>
                  <a:txBody>
                    <a:bodyPr/>
                    <a:lstStyle/>
                    <a:p>
                      <a:r>
                        <a:rPr lang="en-US" sz="1700" b="1" dirty="0">
                          <a:latin typeface="Arial" panose="020B0604020202020204" pitchFamily="34" charset="0"/>
                          <a:cs typeface="Arial" panose="020B0604020202020204" pitchFamily="34" charset="0"/>
                        </a:rPr>
                        <a:t>Format</a:t>
                      </a:r>
                    </a:p>
                  </a:txBody>
                  <a:tcPr anchor="ctr">
                    <a:solidFill>
                      <a:srgbClr val="CDA788"/>
                    </a:solidFill>
                  </a:tcPr>
                </a:tc>
                <a:tc>
                  <a:txBody>
                    <a:bodyPr/>
                    <a:lstStyle/>
                    <a:p>
                      <a:pPr algn="ctr"/>
                      <a:r>
                        <a:rPr lang="en-US" sz="1600" dirty="0">
                          <a:latin typeface="Arial" panose="020B0604020202020204" pitchFamily="34" charset="0"/>
                          <a:cs typeface="Arial" panose="020B0604020202020204" pitchFamily="34" charset="0"/>
                        </a:rPr>
                        <a:t>Conjunctive</a:t>
                      </a:r>
                    </a:p>
                  </a:txBody>
                  <a:tcPr anchor="ctr"/>
                </a:tc>
                <a:tc>
                  <a:txBody>
                    <a:bodyPr/>
                    <a:lstStyle/>
                    <a:p>
                      <a:pPr algn="ctr"/>
                      <a:r>
                        <a:rPr lang="en-US" sz="1600" dirty="0">
                          <a:latin typeface="Arial" panose="020B0604020202020204" pitchFamily="34" charset="0"/>
                          <a:cs typeface="Arial" panose="020B0604020202020204" pitchFamily="34" charset="0"/>
                        </a:rPr>
                        <a:t>Compensatory</a:t>
                      </a:r>
                    </a:p>
                  </a:txBody>
                  <a:tcPr anchor="ctr"/>
                </a:tc>
                <a:extLst>
                  <a:ext uri="{0D108BD9-81ED-4DB2-BD59-A6C34878D82A}">
                    <a16:rowId xmlns:a16="http://schemas.microsoft.com/office/drawing/2014/main" val="221741215"/>
                  </a:ext>
                </a:extLst>
              </a:tr>
              <a:tr h="590751">
                <a:tc>
                  <a:txBody>
                    <a:bodyPr/>
                    <a:lstStyle/>
                    <a:p>
                      <a:r>
                        <a:rPr lang="en-US" sz="1700" b="1" dirty="0">
                          <a:latin typeface="Arial" panose="020B0604020202020204" pitchFamily="34" charset="0"/>
                          <a:cs typeface="Arial" panose="020B0604020202020204" pitchFamily="34" charset="0"/>
                        </a:rPr>
                        <a:t>Item Type(s)</a:t>
                      </a:r>
                    </a:p>
                    <a:p>
                      <a:r>
                        <a:rPr lang="en-US" sz="1700" b="1" dirty="0">
                          <a:latin typeface="Arial" panose="020B0604020202020204" pitchFamily="34" charset="0"/>
                          <a:cs typeface="Arial" panose="020B0604020202020204" pitchFamily="34" charset="0"/>
                        </a:rPr>
                        <a:t>Percentage of each type</a:t>
                      </a:r>
                    </a:p>
                  </a:txBody>
                  <a:tcPr anchor="ctr">
                    <a:solidFill>
                      <a:srgbClr val="CDA788"/>
                    </a:solidFill>
                  </a:tcPr>
                </a:tc>
                <a:tc>
                  <a:txBody>
                    <a:bodyPr/>
                    <a:lstStyle/>
                    <a:p>
                      <a:pPr algn="ctr"/>
                      <a:r>
                        <a:rPr lang="en-US" sz="1600" dirty="0">
                          <a:latin typeface="Arial" panose="020B0604020202020204" pitchFamily="34" charset="0"/>
                          <a:cs typeface="Arial" panose="020B0604020202020204" pitchFamily="34" charset="0"/>
                        </a:rPr>
                        <a:t>MCQ (100%)</a:t>
                      </a:r>
                    </a:p>
                  </a:txBody>
                  <a:tcPr anchor="ctr"/>
                </a:tc>
                <a:tc>
                  <a:txBody>
                    <a:bodyPr/>
                    <a:lstStyle/>
                    <a:p>
                      <a:pPr algn="ctr"/>
                      <a:r>
                        <a:rPr lang="en-US" sz="1600" dirty="0">
                          <a:latin typeface="Arial" panose="020B0604020202020204" pitchFamily="34" charset="0"/>
                          <a:cs typeface="Arial" panose="020B0604020202020204" pitchFamily="34" charset="0"/>
                        </a:rPr>
                        <a:t>MCQ (100%)</a:t>
                      </a:r>
                    </a:p>
                  </a:txBody>
                  <a:tcPr anchor="ctr"/>
                </a:tc>
                <a:extLst>
                  <a:ext uri="{0D108BD9-81ED-4DB2-BD59-A6C34878D82A}">
                    <a16:rowId xmlns:a16="http://schemas.microsoft.com/office/drawing/2014/main" val="1696526525"/>
                  </a:ext>
                </a:extLst>
              </a:tr>
              <a:tr h="339682">
                <a:tc>
                  <a:txBody>
                    <a:bodyPr/>
                    <a:lstStyle/>
                    <a:p>
                      <a:r>
                        <a:rPr lang="en-US" sz="1700" b="1" dirty="0">
                          <a:latin typeface="Arial" panose="020B0604020202020204" pitchFamily="34" charset="0"/>
                          <a:cs typeface="Arial" panose="020B0604020202020204" pitchFamily="34" charset="0"/>
                        </a:rPr>
                        <a:t># of Points</a:t>
                      </a:r>
                    </a:p>
                  </a:txBody>
                  <a:tcPr anchor="ctr">
                    <a:solidFill>
                      <a:srgbClr val="CDA788"/>
                    </a:solidFill>
                  </a:tcPr>
                </a:tc>
                <a:tc>
                  <a:txBody>
                    <a:bodyPr/>
                    <a:lstStyle/>
                    <a:p>
                      <a:pPr algn="ctr"/>
                      <a:r>
                        <a:rPr lang="en-US" sz="1600" dirty="0">
                          <a:latin typeface="Arial" panose="020B0604020202020204" pitchFamily="34" charset="0"/>
                          <a:cs typeface="Arial" panose="020B0604020202020204" pitchFamily="34" charset="0"/>
                        </a:rPr>
                        <a:t>200</a:t>
                      </a:r>
                    </a:p>
                  </a:txBody>
                  <a:tcPr anchor="ctr"/>
                </a:tc>
                <a:tc>
                  <a:txBody>
                    <a:bodyPr/>
                    <a:lstStyle/>
                    <a:p>
                      <a:pPr algn="ctr"/>
                      <a:r>
                        <a:rPr lang="en-US" sz="1600" dirty="0">
                          <a:latin typeface="Arial" panose="020B0604020202020204" pitchFamily="34" charset="0"/>
                          <a:cs typeface="Arial" panose="020B0604020202020204" pitchFamily="34" charset="0"/>
                        </a:rPr>
                        <a:t>150</a:t>
                      </a:r>
                    </a:p>
                  </a:txBody>
                  <a:tcPr anchor="ctr"/>
                </a:tc>
                <a:extLst>
                  <a:ext uri="{0D108BD9-81ED-4DB2-BD59-A6C34878D82A}">
                    <a16:rowId xmlns:a16="http://schemas.microsoft.com/office/drawing/2014/main" val="1078023885"/>
                  </a:ext>
                </a:extLst>
              </a:tr>
              <a:tr h="339682">
                <a:tc>
                  <a:txBody>
                    <a:bodyPr/>
                    <a:lstStyle/>
                    <a:p>
                      <a:r>
                        <a:rPr lang="en-US" sz="1700" b="1" dirty="0">
                          <a:latin typeface="Arial" panose="020B0604020202020204" pitchFamily="34" charset="0"/>
                          <a:cs typeface="Arial" panose="020B0604020202020204" pitchFamily="34" charset="0"/>
                        </a:rPr>
                        <a:t># of Questions</a:t>
                      </a:r>
                    </a:p>
                  </a:txBody>
                  <a:tcPr anchor="ctr">
                    <a:solidFill>
                      <a:srgbClr val="CDA788"/>
                    </a:solidFill>
                  </a:tcPr>
                </a:tc>
                <a:tc>
                  <a:txBody>
                    <a:bodyPr/>
                    <a:lstStyle/>
                    <a:p>
                      <a:pPr algn="ctr"/>
                      <a:r>
                        <a:rPr lang="en-US" sz="1600" b="0" i="0" u="none" strike="noStrike" dirty="0">
                          <a:solidFill>
                            <a:srgbClr val="000000"/>
                          </a:solidFill>
                          <a:effectLst/>
                          <a:latin typeface="Arial" panose="020B0604020202020204" pitchFamily="34" charset="0"/>
                          <a:cs typeface="Arial" panose="020B0604020202020204" pitchFamily="34" charset="0"/>
                        </a:rPr>
                        <a:t>200</a:t>
                      </a:r>
                      <a:endParaRPr lang="en-US" sz="1600" dirty="0">
                        <a:latin typeface="Arial" panose="020B0604020202020204" pitchFamily="34" charset="0"/>
                        <a:cs typeface="Arial" panose="020B0604020202020204" pitchFamily="34" charset="0"/>
                      </a:endParaRPr>
                    </a:p>
                  </a:txBody>
                  <a:tcPr anchor="ctr"/>
                </a:tc>
                <a:tc>
                  <a:txBody>
                    <a:bodyPr/>
                    <a:lstStyle/>
                    <a:p>
                      <a:pPr algn="ctr"/>
                      <a:r>
                        <a:rPr lang="en-US" sz="1600" dirty="0">
                          <a:latin typeface="Arial" panose="020B0604020202020204" pitchFamily="34" charset="0"/>
                          <a:cs typeface="Arial" panose="020B0604020202020204" pitchFamily="34" charset="0"/>
                        </a:rPr>
                        <a:t>150</a:t>
                      </a:r>
                    </a:p>
                  </a:txBody>
                  <a:tcPr anchor="ctr"/>
                </a:tc>
                <a:extLst>
                  <a:ext uri="{0D108BD9-81ED-4DB2-BD59-A6C34878D82A}">
                    <a16:rowId xmlns:a16="http://schemas.microsoft.com/office/drawing/2014/main" val="4108759160"/>
                  </a:ext>
                </a:extLst>
              </a:tr>
              <a:tr h="1150699">
                <a:tc>
                  <a:txBody>
                    <a:bodyPr/>
                    <a:lstStyle/>
                    <a:p>
                      <a:r>
                        <a:rPr lang="en-US" sz="1700" b="1" dirty="0">
                          <a:latin typeface="Arial" panose="020B0604020202020204" pitchFamily="34" charset="0"/>
                          <a:cs typeface="Arial" panose="020B0604020202020204" pitchFamily="34" charset="0"/>
                        </a:rPr>
                        <a:t>Duration</a:t>
                      </a:r>
                    </a:p>
                  </a:txBody>
                  <a:tcPr anchor="ctr">
                    <a:solidFill>
                      <a:srgbClr val="CDA788"/>
                    </a:solidFill>
                  </a:tcPr>
                </a:tc>
                <a:tc>
                  <a:txBody>
                    <a:bodyPr/>
                    <a:lstStyle/>
                    <a:p>
                      <a:pPr algn="ctr"/>
                      <a:r>
                        <a:rPr lang="en-US" sz="1600" dirty="0">
                          <a:latin typeface="Arial" panose="020B0604020202020204" pitchFamily="34" charset="0"/>
                          <a:cs typeface="Arial" panose="020B0604020202020204" pitchFamily="34" charset="0"/>
                        </a:rPr>
                        <a:t>Each section 3.75 hours in duration</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Arial" panose="020B0604020202020204" pitchFamily="34" charset="0"/>
                          <a:ea typeface="+mn-ea"/>
                          <a:cs typeface="Arial" panose="020B0604020202020204" pitchFamily="34" charset="0"/>
                        </a:rPr>
                        <a:t>4.5 hours with an optional 30-minute break after completion of 75 questions or 2.25 hours, whichever occurs first. </a:t>
                      </a:r>
                      <a:endParaRPr lang="en-US" sz="16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544610747"/>
                  </a:ext>
                </a:extLst>
              </a:tr>
            </a:tbl>
          </a:graphicData>
        </a:graphic>
      </p:graphicFrame>
      <p:sp>
        <p:nvSpPr>
          <p:cNvPr id="5" name="TextBox 4">
            <a:extLst>
              <a:ext uri="{FF2B5EF4-FFF2-40B4-BE49-F238E27FC236}">
                <a16:creationId xmlns:a16="http://schemas.microsoft.com/office/drawing/2014/main" id="{E36AC136-899D-9F78-BA43-D281B4DAA1AA}"/>
              </a:ext>
            </a:extLst>
          </p:cNvPr>
          <p:cNvSpPr txBox="1"/>
          <p:nvPr/>
        </p:nvSpPr>
        <p:spPr>
          <a:xfrm>
            <a:off x="427201" y="5519216"/>
            <a:ext cx="11466577" cy="1077218"/>
          </a:xfrm>
          <a:prstGeom prst="rect">
            <a:avLst/>
          </a:prstGeom>
          <a:noFill/>
        </p:spPr>
        <p:txBody>
          <a:bodyPr wrap="square" rtlCol="0">
            <a:spAutoFit/>
          </a:bodyPr>
          <a:lstStyle/>
          <a:p>
            <a:pPr marL="285750" indent="-285750">
              <a:buFont typeface="Arial" panose="020B0604020202020204" pitchFamily="34" charset="0"/>
              <a:buChar char="•"/>
            </a:pPr>
            <a:r>
              <a:rPr lang="en-US" sz="1600" b="1" dirty="0">
                <a:latin typeface="Arial" panose="020B0604020202020204" pitchFamily="34" charset="0"/>
                <a:cs typeface="Arial" panose="020B0604020202020204" pitchFamily="34" charset="0"/>
              </a:rPr>
              <a:t>Conjunctive</a:t>
            </a:r>
            <a:r>
              <a:rPr lang="en-US" sz="1600" dirty="0">
                <a:latin typeface="Arial" panose="020B0604020202020204" pitchFamily="34" charset="0"/>
                <a:cs typeface="Arial" panose="020B0604020202020204" pitchFamily="34" charset="0"/>
              </a:rPr>
              <a:t>: </a:t>
            </a:r>
            <a:r>
              <a:rPr lang="en-US" sz="1600" dirty="0">
                <a:effectLst/>
                <a:latin typeface="Arial" panose="020B0604020202020204" pitchFamily="34" charset="0"/>
                <a:cs typeface="Arial" panose="020B0604020202020204" pitchFamily="34" charset="0"/>
              </a:rPr>
              <a:t>Requires candidates to meet performance standards (cut scores) for each exam section to pass the exam; can retake individual sections that were not passed</a:t>
            </a:r>
          </a:p>
          <a:p>
            <a:pPr marL="285750" indent="-285750">
              <a:buFont typeface="Arial" panose="020B0604020202020204" pitchFamily="34" charset="0"/>
              <a:buChar char="•"/>
            </a:pPr>
            <a:r>
              <a:rPr lang="en-US" sz="1600" b="1" dirty="0">
                <a:latin typeface="Arial" panose="020B0604020202020204" pitchFamily="34" charset="0"/>
                <a:cs typeface="Arial" panose="020B0604020202020204" pitchFamily="34" charset="0"/>
              </a:rPr>
              <a:t>Compensatory</a:t>
            </a:r>
            <a:r>
              <a:rPr lang="en-US" sz="1600" dirty="0">
                <a:latin typeface="Arial" panose="020B0604020202020204" pitchFamily="34" charset="0"/>
                <a:cs typeface="Arial" panose="020B0604020202020204" pitchFamily="34" charset="0"/>
              </a:rPr>
              <a:t>: </a:t>
            </a:r>
            <a:r>
              <a:rPr lang="en-US" sz="1600" dirty="0">
                <a:effectLst/>
                <a:latin typeface="Arial" panose="020B0604020202020204" pitchFamily="34" charset="0"/>
                <a:cs typeface="Arial" panose="020B0604020202020204" pitchFamily="34" charset="0"/>
              </a:rPr>
              <a:t>Requires candidates to meet one performance standard (cut score) across an entire exam; must retake entire exam if don’t pass</a:t>
            </a:r>
            <a:endParaRPr lang="en-US" sz="1600" dirty="0"/>
          </a:p>
        </p:txBody>
      </p:sp>
    </p:spTree>
    <p:extLst>
      <p:ext uri="{BB962C8B-B14F-4D97-AF65-F5344CB8AC3E}">
        <p14:creationId xmlns:p14="http://schemas.microsoft.com/office/powerpoint/2010/main" val="41379899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2CEA08-EC71-60C7-2F50-3CF368E1805B}"/>
              </a:ext>
            </a:extLst>
          </p:cNvPr>
          <p:cNvSpPr>
            <a:spLocks noGrp="1"/>
          </p:cNvSpPr>
          <p:nvPr>
            <p:ph idx="1"/>
          </p:nvPr>
        </p:nvSpPr>
        <p:spPr/>
        <p:txBody>
          <a:bodyPr/>
          <a:lstStyle/>
          <a:p>
            <a:endParaRPr lang="en-US" dirty="0">
              <a:solidFill>
                <a:srgbClr val="000000"/>
              </a:solidFill>
            </a:endParaRPr>
          </a:p>
          <a:p>
            <a:pPr marL="0" indent="0">
              <a:buNone/>
            </a:pPr>
            <a:endParaRPr lang="en-US" sz="2800" dirty="0">
              <a:solidFill>
                <a:srgbClr val="000000"/>
              </a:solidFill>
            </a:endParaRPr>
          </a:p>
          <a:p>
            <a:pPr marL="0" indent="0">
              <a:buNone/>
            </a:pPr>
            <a:endParaRPr lang="en-US" dirty="0">
              <a:solidFill>
                <a:srgbClr val="000000"/>
              </a:solidFill>
            </a:endParaRPr>
          </a:p>
          <a:p>
            <a:endParaRPr lang="en-US" dirty="0"/>
          </a:p>
        </p:txBody>
      </p:sp>
      <p:sp>
        <p:nvSpPr>
          <p:cNvPr id="3" name="Text Placeholder 2">
            <a:extLst>
              <a:ext uri="{FF2B5EF4-FFF2-40B4-BE49-F238E27FC236}">
                <a16:creationId xmlns:a16="http://schemas.microsoft.com/office/drawing/2014/main" id="{3E70A794-4FF3-5041-FE49-3A14DCB67619}"/>
              </a:ext>
            </a:extLst>
          </p:cNvPr>
          <p:cNvSpPr>
            <a:spLocks noGrp="1"/>
          </p:cNvSpPr>
          <p:nvPr>
            <p:ph type="body" sz="quarter" idx="13"/>
          </p:nvPr>
        </p:nvSpPr>
        <p:spPr>
          <a:xfrm>
            <a:off x="207035" y="223262"/>
            <a:ext cx="9360202" cy="753840"/>
          </a:xfrm>
        </p:spPr>
        <p:txBody>
          <a:bodyPr anchor="ctr">
            <a:normAutofit/>
          </a:bodyPr>
          <a:lstStyle/>
          <a:p>
            <a:r>
              <a:rPr lang="en-US" sz="3400" dirty="0"/>
              <a:t>2023-2024 Exams: Pass Rates </a:t>
            </a:r>
          </a:p>
        </p:txBody>
      </p:sp>
      <p:graphicFrame>
        <p:nvGraphicFramePr>
          <p:cNvPr id="5" name="Table 4">
            <a:extLst>
              <a:ext uri="{FF2B5EF4-FFF2-40B4-BE49-F238E27FC236}">
                <a16:creationId xmlns:a16="http://schemas.microsoft.com/office/drawing/2014/main" id="{583BE9F0-337C-4F5E-9344-0438E4FC46BD}"/>
              </a:ext>
            </a:extLst>
          </p:cNvPr>
          <p:cNvGraphicFramePr>
            <a:graphicFrameLocks noGrp="1" noChangeAspect="1"/>
          </p:cNvGraphicFramePr>
          <p:nvPr>
            <p:extLst>
              <p:ext uri="{D42A27DB-BD31-4B8C-83A1-F6EECF244321}">
                <p14:modId xmlns:p14="http://schemas.microsoft.com/office/powerpoint/2010/main" val="1007244029"/>
              </p:ext>
            </p:extLst>
          </p:nvPr>
        </p:nvGraphicFramePr>
        <p:xfrm>
          <a:off x="558366" y="1369394"/>
          <a:ext cx="10972800" cy="5026694"/>
        </p:xfrm>
        <a:graphic>
          <a:graphicData uri="http://schemas.openxmlformats.org/drawingml/2006/table">
            <a:tbl>
              <a:tblPr firstRow="1" bandRow="1">
                <a:tableStyleId>{073A0DAA-6AF3-43AB-8588-CEC1D06C72B9}</a:tableStyleId>
              </a:tblPr>
              <a:tblGrid>
                <a:gridCol w="4065373">
                  <a:extLst>
                    <a:ext uri="{9D8B030D-6E8A-4147-A177-3AD203B41FA5}">
                      <a16:colId xmlns:a16="http://schemas.microsoft.com/office/drawing/2014/main" val="1788086661"/>
                    </a:ext>
                  </a:extLst>
                </a:gridCol>
                <a:gridCol w="3459892">
                  <a:extLst>
                    <a:ext uri="{9D8B030D-6E8A-4147-A177-3AD203B41FA5}">
                      <a16:colId xmlns:a16="http://schemas.microsoft.com/office/drawing/2014/main" val="4235880087"/>
                    </a:ext>
                  </a:extLst>
                </a:gridCol>
                <a:gridCol w="3447535">
                  <a:extLst>
                    <a:ext uri="{9D8B030D-6E8A-4147-A177-3AD203B41FA5}">
                      <a16:colId xmlns:a16="http://schemas.microsoft.com/office/drawing/2014/main" val="2823218393"/>
                    </a:ext>
                  </a:extLst>
                </a:gridCol>
              </a:tblGrid>
              <a:tr h="379038">
                <a:tc>
                  <a:txBody>
                    <a:bodyPr/>
                    <a:lstStyle/>
                    <a:p>
                      <a:endParaRPr lang="en-US" sz="2000" dirty="0">
                        <a:latin typeface="Arial" panose="020B0604020202020204" pitchFamily="34" charset="0"/>
                        <a:cs typeface="Arial" panose="020B0604020202020204" pitchFamily="34" charset="0"/>
                      </a:endParaRPr>
                    </a:p>
                  </a:txBody>
                  <a:tcPr>
                    <a:solidFill>
                      <a:schemeClr val="bg1"/>
                    </a:solidFill>
                  </a:tcPr>
                </a:tc>
                <a:tc>
                  <a:txBody>
                    <a:bodyPr/>
                    <a:lstStyle/>
                    <a:p>
                      <a:pPr algn="ctr"/>
                      <a:r>
                        <a:rPr lang="en-US" sz="2000" dirty="0">
                          <a:latin typeface="Arial" panose="020B0604020202020204" pitchFamily="34" charset="0"/>
                          <a:cs typeface="Arial" panose="020B0604020202020204" pitchFamily="34" charset="0"/>
                        </a:rPr>
                        <a:t>2023</a:t>
                      </a:r>
                    </a:p>
                  </a:txBody>
                  <a:tcPr>
                    <a:solidFill>
                      <a:srgbClr val="333333"/>
                    </a:solidFill>
                  </a:tcPr>
                </a:tc>
                <a:tc>
                  <a:txBody>
                    <a:bodyPr/>
                    <a:lstStyle/>
                    <a:p>
                      <a:pPr algn="ctr"/>
                      <a:r>
                        <a:rPr lang="en-US" sz="2000" dirty="0">
                          <a:latin typeface="Arial" panose="020B0604020202020204" pitchFamily="34" charset="0"/>
                          <a:cs typeface="Arial" panose="020B0604020202020204" pitchFamily="34" charset="0"/>
                        </a:rPr>
                        <a:t>2024</a:t>
                      </a:r>
                    </a:p>
                  </a:txBody>
                  <a:tcPr>
                    <a:solidFill>
                      <a:srgbClr val="333333"/>
                    </a:solidFill>
                  </a:tcPr>
                </a:tc>
                <a:extLst>
                  <a:ext uri="{0D108BD9-81ED-4DB2-BD59-A6C34878D82A}">
                    <a16:rowId xmlns:a16="http://schemas.microsoft.com/office/drawing/2014/main" val="3246133693"/>
                  </a:ext>
                </a:extLst>
              </a:tr>
              <a:tr h="379038">
                <a:tc>
                  <a:txBody>
                    <a:bodyPr/>
                    <a:lstStyle/>
                    <a:p>
                      <a:r>
                        <a:rPr lang="en-US" sz="2000" b="1" dirty="0">
                          <a:latin typeface="Arial" panose="020B0604020202020204" pitchFamily="34" charset="0"/>
                          <a:cs typeface="Arial" panose="020B0604020202020204" pitchFamily="34" charset="0"/>
                        </a:rPr>
                        <a:t>OVERALL</a:t>
                      </a:r>
                    </a:p>
                  </a:txBody>
                  <a:tcPr>
                    <a:solidFill>
                      <a:srgbClr val="CDA788"/>
                    </a:solidFill>
                  </a:tcPr>
                </a:tc>
                <a:tc>
                  <a:txBody>
                    <a:bodyPr/>
                    <a:lstStyle/>
                    <a:p>
                      <a:pPr marL="5080" marR="2540" algn="ctr">
                        <a:spcBef>
                          <a:spcPts val="995"/>
                        </a:spcBef>
                        <a:spcAft>
                          <a:spcPts val="0"/>
                        </a:spcAft>
                      </a:pPr>
                      <a:r>
                        <a:rPr lang="en-US" sz="2000" b="1" dirty="0">
                          <a:effectLst/>
                          <a:latin typeface="Arial" panose="020B0604020202020204" pitchFamily="34" charset="0"/>
                          <a:ea typeface="Arial Narrow" panose="020B0606020202030204" pitchFamily="34" charset="0"/>
                          <a:cs typeface="Arial" panose="020B0604020202020204" pitchFamily="34" charset="0"/>
                        </a:rPr>
                        <a:t>88%</a:t>
                      </a:r>
                    </a:p>
                  </a:txBody>
                  <a:tcPr marL="0" marR="0" marT="0" marB="0">
                    <a:solidFill>
                      <a:srgbClr val="CDA788"/>
                    </a:solidFill>
                  </a:tcPr>
                </a:tc>
                <a:tc>
                  <a:txBody>
                    <a:bodyPr/>
                    <a:lstStyle/>
                    <a:p>
                      <a:pPr algn="ctr"/>
                      <a:r>
                        <a:rPr lang="en-US" sz="2000" b="1" kern="1200" dirty="0">
                          <a:solidFill>
                            <a:schemeClr val="dk1"/>
                          </a:solidFill>
                          <a:effectLst/>
                          <a:latin typeface="Arial" panose="020B0604020202020204" pitchFamily="34" charset="0"/>
                          <a:ea typeface="+mn-ea"/>
                          <a:cs typeface="Arial" panose="020B0604020202020204" pitchFamily="34" charset="0"/>
                        </a:rPr>
                        <a:t>87%</a:t>
                      </a:r>
                      <a:endParaRPr lang="en-US" sz="2000" b="1" dirty="0">
                        <a:latin typeface="Arial" panose="020B0604020202020204" pitchFamily="34" charset="0"/>
                        <a:cs typeface="Arial" panose="020B0604020202020204" pitchFamily="34" charset="0"/>
                      </a:endParaRPr>
                    </a:p>
                  </a:txBody>
                  <a:tcPr>
                    <a:solidFill>
                      <a:srgbClr val="CDA788"/>
                    </a:solidFill>
                  </a:tcPr>
                </a:tc>
                <a:extLst>
                  <a:ext uri="{0D108BD9-81ED-4DB2-BD59-A6C34878D82A}">
                    <a16:rowId xmlns:a16="http://schemas.microsoft.com/office/drawing/2014/main" val="2233325932"/>
                  </a:ext>
                </a:extLst>
              </a:tr>
              <a:tr h="568727">
                <a:tc>
                  <a:txBody>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First Time Test Takers</a:t>
                      </a:r>
                    </a:p>
                  </a:txBody>
                  <a:tcPr anchor="ctr">
                    <a:solidFill>
                      <a:schemeClr val="bg1">
                        <a:lumMod val="95000"/>
                      </a:schemeClr>
                    </a:solidFill>
                  </a:tcPr>
                </a:tc>
                <a:tc>
                  <a:txBody>
                    <a:bodyPr/>
                    <a:lstStyle/>
                    <a:p>
                      <a:pPr algn="ctr"/>
                      <a:r>
                        <a:rPr lang="en-US" sz="2000" spc="-10" dirty="0">
                          <a:effectLst/>
                          <a:latin typeface="Arial" panose="020B0604020202020204" pitchFamily="34" charset="0"/>
                          <a:ea typeface="Arial Narrow" panose="020B0606020202030204" pitchFamily="34" charset="0"/>
                          <a:cs typeface="Arial" panose="020B0604020202020204" pitchFamily="34" charset="0"/>
                        </a:rPr>
                        <a:t>92%</a:t>
                      </a:r>
                      <a:endParaRPr lang="en-US" sz="2000" dirty="0">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pPr algn="ctr"/>
                      <a:r>
                        <a:rPr lang="en-US" sz="2000" kern="1200" dirty="0">
                          <a:solidFill>
                            <a:schemeClr val="dk1"/>
                          </a:solidFill>
                          <a:effectLst/>
                          <a:latin typeface="Arial" panose="020B0604020202020204" pitchFamily="34" charset="0"/>
                          <a:ea typeface="+mn-ea"/>
                          <a:cs typeface="Arial" panose="020B0604020202020204" pitchFamily="34" charset="0"/>
                        </a:rPr>
                        <a:t>91%</a:t>
                      </a:r>
                      <a:endParaRPr lang="en-US" sz="2000" dirty="0">
                        <a:latin typeface="Arial" panose="020B0604020202020204" pitchFamily="34" charset="0"/>
                        <a:cs typeface="Arial" panose="020B0604020202020204" pitchFamily="34" charset="0"/>
                      </a:endParaRPr>
                    </a:p>
                  </a:txBody>
                  <a:tcPr anchor="ctr">
                    <a:solidFill>
                      <a:schemeClr val="bg1">
                        <a:lumMod val="95000"/>
                      </a:schemeClr>
                    </a:solidFill>
                  </a:tcPr>
                </a:tc>
                <a:extLst>
                  <a:ext uri="{0D108BD9-81ED-4DB2-BD59-A6C34878D82A}">
                    <a16:rowId xmlns:a16="http://schemas.microsoft.com/office/drawing/2014/main" val="978696507"/>
                  </a:ext>
                </a:extLst>
              </a:tr>
              <a:tr h="523641">
                <a:tc>
                  <a:txBody>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Repeat Test Takers</a:t>
                      </a:r>
                    </a:p>
                  </a:txBody>
                  <a:tcPr anchor="ctr">
                    <a:solidFill>
                      <a:schemeClr val="bg1">
                        <a:lumMod val="95000"/>
                      </a:schemeClr>
                    </a:solidFill>
                  </a:tcPr>
                </a:tc>
                <a:tc>
                  <a:txBody>
                    <a:bodyPr/>
                    <a:lstStyle/>
                    <a:p>
                      <a:pPr algn="ctr"/>
                      <a:r>
                        <a:rPr lang="en-US" sz="2000" spc="-10" dirty="0">
                          <a:effectLst/>
                          <a:latin typeface="Arial" panose="020B0604020202020204" pitchFamily="34" charset="0"/>
                          <a:ea typeface="Arial Narrow" panose="020B0606020202030204" pitchFamily="34" charset="0"/>
                          <a:cs typeface="Arial" panose="020B0604020202020204" pitchFamily="34" charset="0"/>
                        </a:rPr>
                        <a:t>69%</a:t>
                      </a:r>
                      <a:endParaRPr lang="en-US" sz="2000" dirty="0">
                        <a:latin typeface="Arial" panose="020B0604020202020204" pitchFamily="34" charset="0"/>
                        <a:cs typeface="Arial" panose="020B0604020202020204" pitchFamily="34" charset="0"/>
                      </a:endParaRPr>
                    </a:p>
                  </a:txBody>
                  <a:tcPr anchor="ctr">
                    <a:solidFill>
                      <a:schemeClr val="bg1">
                        <a:lumMod val="95000"/>
                      </a:schemeClr>
                    </a:solidFill>
                  </a:tcPr>
                </a:tc>
                <a:tc>
                  <a:txBody>
                    <a:bodyPr/>
                    <a:lstStyle/>
                    <a:p>
                      <a:pPr algn="ctr"/>
                      <a:r>
                        <a:rPr lang="en-US" sz="2000" kern="1200" dirty="0">
                          <a:solidFill>
                            <a:schemeClr val="dk1"/>
                          </a:solidFill>
                          <a:effectLst/>
                          <a:latin typeface="Arial" panose="020B0604020202020204" pitchFamily="34" charset="0"/>
                          <a:ea typeface="+mn-ea"/>
                          <a:cs typeface="Arial" panose="020B0604020202020204" pitchFamily="34" charset="0"/>
                        </a:rPr>
                        <a:t>46%</a:t>
                      </a:r>
                    </a:p>
                  </a:txBody>
                  <a:tcPr anchor="ctr">
                    <a:solidFill>
                      <a:schemeClr val="bg1">
                        <a:lumMod val="95000"/>
                      </a:schemeClr>
                    </a:solidFill>
                  </a:tcPr>
                </a:tc>
                <a:extLst>
                  <a:ext uri="{0D108BD9-81ED-4DB2-BD59-A6C34878D82A}">
                    <a16:rowId xmlns:a16="http://schemas.microsoft.com/office/drawing/2014/main" val="3775804120"/>
                  </a:ext>
                </a:extLst>
              </a:tr>
              <a:tr h="523641">
                <a:tc>
                  <a:txBody>
                    <a:bodyPr/>
                    <a:lstStyle/>
                    <a:p>
                      <a:pPr marL="0" indent="0">
                        <a:buFont typeface="Arial" panose="020B0604020202020204" pitchFamily="34" charset="0"/>
                        <a:buNone/>
                      </a:pPr>
                      <a:r>
                        <a:rPr lang="en-US" sz="2000" b="1" dirty="0">
                          <a:latin typeface="Arial" panose="020B0604020202020204" pitchFamily="34" charset="0"/>
                          <a:cs typeface="Arial" panose="020B0604020202020204" pitchFamily="34" charset="0"/>
                        </a:rPr>
                        <a:t>LARGE </a:t>
                      </a:r>
                      <a:r>
                        <a:rPr lang="en-US" sz="2000" b="1" kern="1200" dirty="0">
                          <a:solidFill>
                            <a:schemeClr val="dk1"/>
                          </a:solidFill>
                          <a:latin typeface="Arial" panose="020B0604020202020204" pitchFamily="34" charset="0"/>
                          <a:ea typeface="+mn-ea"/>
                          <a:cs typeface="Arial" panose="020B0604020202020204" pitchFamily="34" charset="0"/>
                        </a:rPr>
                        <a:t>ANIMAL</a:t>
                      </a:r>
                      <a:r>
                        <a:rPr lang="en-US" sz="2000" b="1" dirty="0">
                          <a:latin typeface="Arial" panose="020B0604020202020204" pitchFamily="34" charset="0"/>
                          <a:cs typeface="Arial" panose="020B0604020202020204" pitchFamily="34" charset="0"/>
                        </a:rPr>
                        <a:t> CANDIDATES</a:t>
                      </a:r>
                    </a:p>
                  </a:txBody>
                  <a:tcPr anchor="ctr">
                    <a:solidFill>
                      <a:srgbClr val="CDA788"/>
                    </a:solidFill>
                  </a:tcPr>
                </a:tc>
                <a:tc>
                  <a:txBody>
                    <a:bodyPr/>
                    <a:lstStyle/>
                    <a:p>
                      <a:pPr algn="ctr"/>
                      <a:r>
                        <a:rPr lang="en-US" sz="2000" b="1" dirty="0">
                          <a:latin typeface="Arial" panose="020B0604020202020204" pitchFamily="34" charset="0"/>
                          <a:cs typeface="Arial" panose="020B0604020202020204" pitchFamily="34" charset="0"/>
                        </a:rPr>
                        <a:t>68%</a:t>
                      </a:r>
                    </a:p>
                  </a:txBody>
                  <a:tcPr anchor="ctr">
                    <a:solidFill>
                      <a:srgbClr val="CDA788"/>
                    </a:solidFill>
                  </a:tcPr>
                </a:tc>
                <a:tc>
                  <a:txBody>
                    <a:bodyPr/>
                    <a:lstStyle/>
                    <a:p>
                      <a:pPr algn="ctr"/>
                      <a:r>
                        <a:rPr lang="en-US" sz="2000" b="1" kern="1200" dirty="0">
                          <a:solidFill>
                            <a:schemeClr val="dk1"/>
                          </a:solidFill>
                          <a:effectLst/>
                          <a:latin typeface="Arial" panose="020B0604020202020204" pitchFamily="34" charset="0"/>
                          <a:ea typeface="+mn-ea"/>
                          <a:cs typeface="Arial" panose="020B0604020202020204" pitchFamily="34" charset="0"/>
                        </a:rPr>
                        <a:t>73%</a:t>
                      </a:r>
                    </a:p>
                  </a:txBody>
                  <a:tcPr anchor="ctr">
                    <a:solidFill>
                      <a:srgbClr val="CDA788"/>
                    </a:solidFill>
                  </a:tcPr>
                </a:tc>
                <a:extLst>
                  <a:ext uri="{0D108BD9-81ED-4DB2-BD59-A6C34878D82A}">
                    <a16:rowId xmlns:a16="http://schemas.microsoft.com/office/drawing/2014/main" val="3270815753"/>
                  </a:ext>
                </a:extLst>
              </a:tr>
              <a:tr h="523641">
                <a:tc>
                  <a:txBody>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First Time Test Takers</a:t>
                      </a:r>
                    </a:p>
                  </a:txBody>
                  <a:tcPr anchor="ctr">
                    <a:solidFill>
                      <a:schemeClr val="bg1">
                        <a:lumMod val="95000"/>
                      </a:schemeClr>
                    </a:solidFill>
                  </a:tcPr>
                </a:tc>
                <a:tc>
                  <a:txBody>
                    <a:bodyPr/>
                    <a:lstStyle/>
                    <a:p>
                      <a:pPr algn="ctr"/>
                      <a:r>
                        <a:rPr lang="en-US" sz="2000" dirty="0">
                          <a:latin typeface="Arial" panose="020B0604020202020204" pitchFamily="34" charset="0"/>
                          <a:cs typeface="Arial" panose="020B0604020202020204" pitchFamily="34" charset="0"/>
                        </a:rPr>
                        <a:t>73%</a:t>
                      </a:r>
                    </a:p>
                  </a:txBody>
                  <a:tcPr anchor="ctr">
                    <a:solidFill>
                      <a:schemeClr val="bg1">
                        <a:lumMod val="95000"/>
                      </a:schemeClr>
                    </a:solidFill>
                  </a:tcPr>
                </a:tc>
                <a:tc>
                  <a:txBody>
                    <a:bodyPr/>
                    <a:lstStyle/>
                    <a:p>
                      <a:pPr algn="ctr"/>
                      <a:r>
                        <a:rPr lang="en-US" sz="2000" kern="1200" dirty="0">
                          <a:solidFill>
                            <a:schemeClr val="dk1"/>
                          </a:solidFill>
                          <a:effectLst/>
                          <a:latin typeface="Arial" panose="020B0604020202020204" pitchFamily="34" charset="0"/>
                          <a:ea typeface="+mn-ea"/>
                          <a:cs typeface="Arial" panose="020B0604020202020204" pitchFamily="34" charset="0"/>
                        </a:rPr>
                        <a:t>82%</a:t>
                      </a:r>
                    </a:p>
                  </a:txBody>
                  <a:tcPr anchor="ctr">
                    <a:solidFill>
                      <a:schemeClr val="bg1">
                        <a:lumMod val="95000"/>
                      </a:schemeClr>
                    </a:solidFill>
                  </a:tcPr>
                </a:tc>
                <a:extLst>
                  <a:ext uri="{0D108BD9-81ED-4DB2-BD59-A6C34878D82A}">
                    <a16:rowId xmlns:a16="http://schemas.microsoft.com/office/drawing/2014/main" val="2046816444"/>
                  </a:ext>
                </a:extLst>
              </a:tr>
              <a:tr h="523641">
                <a:tc>
                  <a:txBody>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Repeat Test Takers</a:t>
                      </a:r>
                    </a:p>
                  </a:txBody>
                  <a:tcPr anchor="ctr">
                    <a:solidFill>
                      <a:schemeClr val="bg1">
                        <a:lumMod val="95000"/>
                      </a:schemeClr>
                    </a:solidFill>
                  </a:tcPr>
                </a:tc>
                <a:tc>
                  <a:txBody>
                    <a:bodyPr/>
                    <a:lstStyle/>
                    <a:p>
                      <a:pPr algn="ctr"/>
                      <a:r>
                        <a:rPr lang="en-US" sz="2000" dirty="0">
                          <a:latin typeface="Arial" panose="020B0604020202020204" pitchFamily="34" charset="0"/>
                          <a:cs typeface="Arial" panose="020B0604020202020204" pitchFamily="34" charset="0"/>
                        </a:rPr>
                        <a:t>59%</a:t>
                      </a:r>
                    </a:p>
                  </a:txBody>
                  <a:tcPr anchor="ctr">
                    <a:solidFill>
                      <a:schemeClr val="bg1">
                        <a:lumMod val="95000"/>
                      </a:schemeClr>
                    </a:solidFill>
                  </a:tcPr>
                </a:tc>
                <a:tc>
                  <a:txBody>
                    <a:bodyPr/>
                    <a:lstStyle/>
                    <a:p>
                      <a:pPr algn="ctr"/>
                      <a:r>
                        <a:rPr lang="en-US" sz="2000" kern="1200" dirty="0">
                          <a:solidFill>
                            <a:schemeClr val="dk1"/>
                          </a:solidFill>
                          <a:effectLst/>
                          <a:latin typeface="Arial" panose="020B0604020202020204" pitchFamily="34" charset="0"/>
                          <a:ea typeface="+mn-ea"/>
                          <a:cs typeface="Arial" panose="020B0604020202020204" pitchFamily="34" charset="0"/>
                        </a:rPr>
                        <a:t>46%</a:t>
                      </a:r>
                    </a:p>
                  </a:txBody>
                  <a:tcPr anchor="ctr">
                    <a:solidFill>
                      <a:schemeClr val="bg1">
                        <a:lumMod val="95000"/>
                      </a:schemeClr>
                    </a:solidFill>
                  </a:tcPr>
                </a:tc>
                <a:extLst>
                  <a:ext uri="{0D108BD9-81ED-4DB2-BD59-A6C34878D82A}">
                    <a16:rowId xmlns:a16="http://schemas.microsoft.com/office/drawing/2014/main" val="1233867197"/>
                  </a:ext>
                </a:extLst>
              </a:tr>
              <a:tr h="523641">
                <a:tc>
                  <a:txBody>
                    <a:bodyPr/>
                    <a:lstStyle/>
                    <a:p>
                      <a:pPr marL="0" indent="0">
                        <a:buFont typeface="Arial" panose="020B0604020202020204" pitchFamily="34" charset="0"/>
                        <a:buNone/>
                      </a:pPr>
                      <a:r>
                        <a:rPr lang="en-US" sz="2000" b="1" dirty="0">
                          <a:latin typeface="Arial" panose="020B0604020202020204" pitchFamily="34" charset="0"/>
                          <a:cs typeface="Arial" panose="020B0604020202020204" pitchFamily="34" charset="0"/>
                        </a:rPr>
                        <a:t>SMALL ANIMAL CANDIDATES</a:t>
                      </a:r>
                    </a:p>
                  </a:txBody>
                  <a:tcPr anchor="ctr">
                    <a:solidFill>
                      <a:srgbClr val="CDA788"/>
                    </a:solidFill>
                  </a:tcPr>
                </a:tc>
                <a:tc>
                  <a:txBody>
                    <a:bodyPr/>
                    <a:lstStyle/>
                    <a:p>
                      <a:pPr algn="ctr"/>
                      <a:r>
                        <a:rPr lang="en-US" sz="2000" b="1" dirty="0">
                          <a:latin typeface="Arial" panose="020B0604020202020204" pitchFamily="34" charset="0"/>
                          <a:cs typeface="Arial" panose="020B0604020202020204" pitchFamily="34" charset="0"/>
                        </a:rPr>
                        <a:t>93%</a:t>
                      </a:r>
                    </a:p>
                  </a:txBody>
                  <a:tcPr anchor="ctr">
                    <a:solidFill>
                      <a:srgbClr val="CDA788"/>
                    </a:solidFill>
                  </a:tcPr>
                </a:tc>
                <a:tc>
                  <a:txBody>
                    <a:bodyPr/>
                    <a:lstStyle/>
                    <a:p>
                      <a:pPr algn="ctr"/>
                      <a:r>
                        <a:rPr lang="en-US" sz="2000" b="1" kern="1200" dirty="0">
                          <a:solidFill>
                            <a:schemeClr val="dk1"/>
                          </a:solidFill>
                          <a:effectLst/>
                          <a:latin typeface="Arial" panose="020B0604020202020204" pitchFamily="34" charset="0"/>
                          <a:ea typeface="+mn-ea"/>
                          <a:cs typeface="Arial" panose="020B0604020202020204" pitchFamily="34" charset="0"/>
                        </a:rPr>
                        <a:t>92%</a:t>
                      </a:r>
                    </a:p>
                  </a:txBody>
                  <a:tcPr anchor="ctr">
                    <a:solidFill>
                      <a:srgbClr val="CDA788"/>
                    </a:solidFill>
                  </a:tcPr>
                </a:tc>
                <a:extLst>
                  <a:ext uri="{0D108BD9-81ED-4DB2-BD59-A6C34878D82A}">
                    <a16:rowId xmlns:a16="http://schemas.microsoft.com/office/drawing/2014/main" val="3660230484"/>
                  </a:ext>
                </a:extLst>
              </a:tr>
              <a:tr h="523641">
                <a:tc>
                  <a:txBody>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First Time Test Takers</a:t>
                      </a:r>
                    </a:p>
                  </a:txBody>
                  <a:tcPr anchor="ctr">
                    <a:solidFill>
                      <a:schemeClr val="bg1">
                        <a:lumMod val="95000"/>
                      </a:schemeClr>
                    </a:solidFill>
                  </a:tcPr>
                </a:tc>
                <a:tc>
                  <a:txBody>
                    <a:bodyPr/>
                    <a:lstStyle/>
                    <a:p>
                      <a:pPr algn="ctr"/>
                      <a:r>
                        <a:rPr lang="en-US" sz="2000" dirty="0">
                          <a:latin typeface="Arial" panose="020B0604020202020204" pitchFamily="34" charset="0"/>
                          <a:cs typeface="Arial" panose="020B0604020202020204" pitchFamily="34" charset="0"/>
                        </a:rPr>
                        <a:t>96%</a:t>
                      </a:r>
                    </a:p>
                  </a:txBody>
                  <a:tcPr anchor="ctr">
                    <a:solidFill>
                      <a:schemeClr val="bg1">
                        <a:lumMod val="95000"/>
                      </a:schemeClr>
                    </a:solidFill>
                  </a:tcPr>
                </a:tc>
                <a:tc>
                  <a:txBody>
                    <a:bodyPr/>
                    <a:lstStyle/>
                    <a:p>
                      <a:pPr algn="ctr"/>
                      <a:r>
                        <a:rPr lang="en-US" sz="2000" kern="1200" dirty="0">
                          <a:solidFill>
                            <a:schemeClr val="dk1"/>
                          </a:solidFill>
                          <a:effectLst/>
                          <a:latin typeface="Arial" panose="020B0604020202020204" pitchFamily="34" charset="0"/>
                          <a:ea typeface="+mn-ea"/>
                          <a:cs typeface="Arial" panose="020B0604020202020204" pitchFamily="34" charset="0"/>
                        </a:rPr>
                        <a:t>93%</a:t>
                      </a:r>
                    </a:p>
                  </a:txBody>
                  <a:tcPr anchor="ctr">
                    <a:solidFill>
                      <a:schemeClr val="bg1">
                        <a:lumMod val="95000"/>
                      </a:schemeClr>
                    </a:solidFill>
                  </a:tcPr>
                </a:tc>
                <a:extLst>
                  <a:ext uri="{0D108BD9-81ED-4DB2-BD59-A6C34878D82A}">
                    <a16:rowId xmlns:a16="http://schemas.microsoft.com/office/drawing/2014/main" val="2648405156"/>
                  </a:ext>
                </a:extLst>
              </a:tr>
              <a:tr h="523641">
                <a:tc>
                  <a:txBody>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Repeat Test Takers</a:t>
                      </a:r>
                    </a:p>
                  </a:txBody>
                  <a:tcPr anchor="ctr">
                    <a:solidFill>
                      <a:schemeClr val="bg1">
                        <a:lumMod val="95000"/>
                      </a:schemeClr>
                    </a:solidFill>
                  </a:tcPr>
                </a:tc>
                <a:tc>
                  <a:txBody>
                    <a:bodyPr/>
                    <a:lstStyle/>
                    <a:p>
                      <a:pPr algn="ctr"/>
                      <a:r>
                        <a:rPr lang="en-US" sz="2000" dirty="0">
                          <a:latin typeface="Arial" panose="020B0604020202020204" pitchFamily="34" charset="0"/>
                          <a:cs typeface="Arial" panose="020B0604020202020204" pitchFamily="34" charset="0"/>
                        </a:rPr>
                        <a:t>66%</a:t>
                      </a:r>
                    </a:p>
                  </a:txBody>
                  <a:tcPr anchor="ctr">
                    <a:solidFill>
                      <a:schemeClr val="bg1">
                        <a:lumMod val="95000"/>
                      </a:schemeClr>
                    </a:solidFill>
                  </a:tcPr>
                </a:tc>
                <a:tc>
                  <a:txBody>
                    <a:bodyPr/>
                    <a:lstStyle/>
                    <a:p>
                      <a:pPr algn="ctr"/>
                      <a:r>
                        <a:rPr lang="en-US" sz="2000" kern="1200" dirty="0">
                          <a:solidFill>
                            <a:schemeClr val="dk1"/>
                          </a:solidFill>
                          <a:effectLst/>
                          <a:latin typeface="Arial" panose="020B0604020202020204" pitchFamily="34" charset="0"/>
                          <a:ea typeface="+mn-ea"/>
                          <a:cs typeface="Arial" panose="020B0604020202020204" pitchFamily="34" charset="0"/>
                        </a:rPr>
                        <a:t>63%</a:t>
                      </a:r>
                    </a:p>
                  </a:txBody>
                  <a:tcPr anchor="ctr">
                    <a:solidFill>
                      <a:schemeClr val="bg1">
                        <a:lumMod val="95000"/>
                      </a:schemeClr>
                    </a:solidFill>
                  </a:tcPr>
                </a:tc>
                <a:extLst>
                  <a:ext uri="{0D108BD9-81ED-4DB2-BD59-A6C34878D82A}">
                    <a16:rowId xmlns:a16="http://schemas.microsoft.com/office/drawing/2014/main" val="534655782"/>
                  </a:ext>
                </a:extLst>
              </a:tr>
            </a:tbl>
          </a:graphicData>
        </a:graphic>
      </p:graphicFrame>
    </p:spTree>
    <p:extLst>
      <p:ext uri="{BB962C8B-B14F-4D97-AF65-F5344CB8AC3E}">
        <p14:creationId xmlns:p14="http://schemas.microsoft.com/office/powerpoint/2010/main" val="27037465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5642105-51F4-189B-497B-D63C75047952}"/>
              </a:ext>
            </a:extLst>
          </p:cNvPr>
          <p:cNvGraphicFramePr>
            <a:graphicFrameLocks noGrp="1"/>
          </p:cNvGraphicFramePr>
          <p:nvPr>
            <p:extLst>
              <p:ext uri="{D42A27DB-BD31-4B8C-83A1-F6EECF244321}">
                <p14:modId xmlns:p14="http://schemas.microsoft.com/office/powerpoint/2010/main" val="154751013"/>
              </p:ext>
            </p:extLst>
          </p:nvPr>
        </p:nvGraphicFramePr>
        <p:xfrm>
          <a:off x="616688" y="1884450"/>
          <a:ext cx="10845205" cy="3107537"/>
        </p:xfrm>
        <a:graphic>
          <a:graphicData uri="http://schemas.openxmlformats.org/drawingml/2006/table">
            <a:tbl>
              <a:tblPr firstRow="1" firstCol="1" lastRow="1" lastCol="1" bandRow="1" bandCol="1"/>
              <a:tblGrid>
                <a:gridCol w="2301083">
                  <a:extLst>
                    <a:ext uri="{9D8B030D-6E8A-4147-A177-3AD203B41FA5}">
                      <a16:colId xmlns:a16="http://schemas.microsoft.com/office/drawing/2014/main" val="4203136011"/>
                    </a:ext>
                  </a:extLst>
                </a:gridCol>
                <a:gridCol w="1440752">
                  <a:extLst>
                    <a:ext uri="{9D8B030D-6E8A-4147-A177-3AD203B41FA5}">
                      <a16:colId xmlns:a16="http://schemas.microsoft.com/office/drawing/2014/main" val="754483725"/>
                    </a:ext>
                  </a:extLst>
                </a:gridCol>
                <a:gridCol w="1421445">
                  <a:extLst>
                    <a:ext uri="{9D8B030D-6E8A-4147-A177-3AD203B41FA5}">
                      <a16:colId xmlns:a16="http://schemas.microsoft.com/office/drawing/2014/main" val="2484100795"/>
                    </a:ext>
                  </a:extLst>
                </a:gridCol>
                <a:gridCol w="1420160">
                  <a:extLst>
                    <a:ext uri="{9D8B030D-6E8A-4147-A177-3AD203B41FA5}">
                      <a16:colId xmlns:a16="http://schemas.microsoft.com/office/drawing/2014/main" val="2973080620"/>
                    </a:ext>
                  </a:extLst>
                </a:gridCol>
                <a:gridCol w="1421445">
                  <a:extLst>
                    <a:ext uri="{9D8B030D-6E8A-4147-A177-3AD203B41FA5}">
                      <a16:colId xmlns:a16="http://schemas.microsoft.com/office/drawing/2014/main" val="3352557569"/>
                    </a:ext>
                  </a:extLst>
                </a:gridCol>
                <a:gridCol w="1420160">
                  <a:extLst>
                    <a:ext uri="{9D8B030D-6E8A-4147-A177-3AD203B41FA5}">
                      <a16:colId xmlns:a16="http://schemas.microsoft.com/office/drawing/2014/main" val="450588931"/>
                    </a:ext>
                  </a:extLst>
                </a:gridCol>
                <a:gridCol w="1420160">
                  <a:extLst>
                    <a:ext uri="{9D8B030D-6E8A-4147-A177-3AD203B41FA5}">
                      <a16:colId xmlns:a16="http://schemas.microsoft.com/office/drawing/2014/main" val="2579793864"/>
                    </a:ext>
                  </a:extLst>
                </a:gridCol>
              </a:tblGrid>
              <a:tr h="913973">
                <a:tc>
                  <a:txBody>
                    <a:bodyPr/>
                    <a:lstStyle/>
                    <a:p>
                      <a:pPr marL="274320" marR="0" algn="l" fontAlgn="t">
                        <a:spcBef>
                          <a:spcPts val="995"/>
                        </a:spcBef>
                        <a:spcAft>
                          <a:spcPts val="0"/>
                        </a:spcAft>
                      </a:pPr>
                      <a:endParaRPr lang="en-US" sz="3700" b="0" i="0" u="none" strike="noStrike" dirty="0">
                        <a:effectLst/>
                        <a:latin typeface="Arial" panose="020B0604020202020204" pitchFamily="34" charset="0"/>
                        <a:cs typeface="Arial" panose="020B0604020202020204" pitchFamily="34" charset="0"/>
                      </a:endParaRPr>
                    </a:p>
                  </a:txBody>
                  <a:tcPr marL="19411" marR="19411" marT="19411"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9144" marR="0" algn="ctr" fontAlgn="t">
                        <a:spcBef>
                          <a:spcPts val="995"/>
                        </a:spcBef>
                        <a:spcAft>
                          <a:spcPts val="0"/>
                        </a:spcAft>
                      </a:pPr>
                      <a:r>
                        <a:rPr lang="en-US" sz="2400" b="1" i="0" u="none" strike="noStrike" spc="-20" dirty="0">
                          <a:solidFill>
                            <a:schemeClr val="bg1"/>
                          </a:solidFill>
                          <a:effectLst/>
                          <a:latin typeface="Arial" panose="020B0604020202020204" pitchFamily="34" charset="0"/>
                          <a:ea typeface="Arial Narrow" panose="020B0606020202030204" pitchFamily="34" charset="0"/>
                          <a:cs typeface="Arial" panose="020B0604020202020204" pitchFamily="34" charset="0"/>
                        </a:rPr>
                        <a:t>2024</a:t>
                      </a:r>
                      <a:endParaRPr lang="en-US" sz="3700" b="0" i="0" u="none" strike="noStrike" dirty="0">
                        <a:solidFill>
                          <a:schemeClr val="bg1"/>
                        </a:solidFill>
                        <a:effectLst/>
                        <a:latin typeface="Arial" panose="020B0604020202020204" pitchFamily="34" charset="0"/>
                        <a:cs typeface="Arial" panose="020B0604020202020204" pitchFamily="34" charset="0"/>
                      </a:endParaRPr>
                    </a:p>
                  </a:txBody>
                  <a:tcPr marL="19411" marR="19411" marT="19411"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33"/>
                    </a:solidFill>
                  </a:tcPr>
                </a:tc>
                <a:tc>
                  <a:txBody>
                    <a:bodyPr/>
                    <a:lstStyle/>
                    <a:p>
                      <a:pPr marL="9144" marR="0" algn="ctr" fontAlgn="t">
                        <a:spcBef>
                          <a:spcPts val="995"/>
                        </a:spcBef>
                        <a:spcAft>
                          <a:spcPts val="0"/>
                        </a:spcAft>
                      </a:pPr>
                      <a:r>
                        <a:rPr lang="en-US" sz="2400" b="1" i="0" u="none" strike="noStrike" spc="-20" dirty="0">
                          <a:solidFill>
                            <a:schemeClr val="bg1"/>
                          </a:solidFill>
                          <a:effectLst/>
                          <a:latin typeface="Arial" panose="020B0604020202020204" pitchFamily="34" charset="0"/>
                          <a:ea typeface="Arial Narrow" panose="020B0606020202030204" pitchFamily="34" charset="0"/>
                          <a:cs typeface="Arial" panose="020B0604020202020204" pitchFamily="34" charset="0"/>
                        </a:rPr>
                        <a:t>2023</a:t>
                      </a:r>
                      <a:endParaRPr lang="en-US" sz="3700" b="0" i="0" u="none" strike="noStrike" dirty="0">
                        <a:solidFill>
                          <a:schemeClr val="bg1"/>
                        </a:solidFill>
                        <a:effectLst/>
                        <a:latin typeface="Arial" panose="020B0604020202020204" pitchFamily="34" charset="0"/>
                        <a:cs typeface="Arial" panose="020B0604020202020204" pitchFamily="34" charset="0"/>
                      </a:endParaRP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33"/>
                    </a:solidFill>
                  </a:tcPr>
                </a:tc>
                <a:tc>
                  <a:txBody>
                    <a:bodyPr/>
                    <a:lstStyle/>
                    <a:p>
                      <a:pPr marL="9144" marR="0" algn="ctr" fontAlgn="t">
                        <a:spcBef>
                          <a:spcPts val="995"/>
                        </a:spcBef>
                        <a:spcAft>
                          <a:spcPts val="0"/>
                        </a:spcAft>
                      </a:pPr>
                      <a:r>
                        <a:rPr lang="en-US" sz="2400" b="1" i="0" u="none" strike="noStrike" spc="-20" dirty="0">
                          <a:solidFill>
                            <a:schemeClr val="bg1"/>
                          </a:solidFill>
                          <a:effectLst/>
                          <a:latin typeface="Arial" panose="020B0604020202020204" pitchFamily="34" charset="0"/>
                          <a:ea typeface="Arial Narrow" panose="020B0606020202030204" pitchFamily="34" charset="0"/>
                          <a:cs typeface="Arial" panose="020B0604020202020204" pitchFamily="34" charset="0"/>
                        </a:rPr>
                        <a:t>2022</a:t>
                      </a:r>
                      <a:endParaRPr lang="en-US" sz="3700" b="0" i="0" u="none" strike="noStrike" dirty="0">
                        <a:solidFill>
                          <a:schemeClr val="bg1"/>
                        </a:solidFill>
                        <a:effectLst/>
                        <a:latin typeface="Arial" panose="020B0604020202020204" pitchFamily="34" charset="0"/>
                        <a:cs typeface="Arial" panose="020B0604020202020204" pitchFamily="34" charset="0"/>
                      </a:endParaRP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33"/>
                    </a:solidFill>
                  </a:tcPr>
                </a:tc>
                <a:tc>
                  <a:txBody>
                    <a:bodyPr/>
                    <a:lstStyle/>
                    <a:p>
                      <a:pPr marL="9144" marR="0" algn="ctr" fontAlgn="t">
                        <a:spcBef>
                          <a:spcPts val="995"/>
                        </a:spcBef>
                        <a:spcAft>
                          <a:spcPts val="0"/>
                        </a:spcAft>
                      </a:pPr>
                      <a:r>
                        <a:rPr lang="en-US" sz="2400" b="1" i="0" u="none" strike="noStrike" spc="-20" dirty="0">
                          <a:solidFill>
                            <a:schemeClr val="bg1"/>
                          </a:solidFill>
                          <a:effectLst/>
                          <a:latin typeface="Arial" panose="020B0604020202020204" pitchFamily="34" charset="0"/>
                          <a:ea typeface="Arial Narrow" panose="020B0606020202030204" pitchFamily="34" charset="0"/>
                          <a:cs typeface="Arial" panose="020B0604020202020204" pitchFamily="34" charset="0"/>
                        </a:rPr>
                        <a:t>2021</a:t>
                      </a:r>
                      <a:endParaRPr lang="en-US" sz="3700" b="0" i="0" u="none" strike="noStrike" dirty="0">
                        <a:solidFill>
                          <a:schemeClr val="bg1"/>
                        </a:solidFill>
                        <a:effectLst/>
                        <a:latin typeface="Arial" panose="020B0604020202020204" pitchFamily="34" charset="0"/>
                        <a:cs typeface="Arial" panose="020B0604020202020204" pitchFamily="34" charset="0"/>
                      </a:endParaRP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33"/>
                    </a:solidFill>
                  </a:tcPr>
                </a:tc>
                <a:tc>
                  <a:txBody>
                    <a:bodyPr/>
                    <a:lstStyle/>
                    <a:p>
                      <a:pPr marL="9144" marR="0" algn="ctr" fontAlgn="t">
                        <a:spcBef>
                          <a:spcPts val="995"/>
                        </a:spcBef>
                        <a:spcAft>
                          <a:spcPts val="0"/>
                        </a:spcAft>
                      </a:pPr>
                      <a:r>
                        <a:rPr lang="en-US" sz="2400" b="1" i="0" u="none" strike="noStrike" spc="-20" dirty="0">
                          <a:solidFill>
                            <a:schemeClr val="bg1"/>
                          </a:solidFill>
                          <a:effectLst/>
                          <a:latin typeface="Arial" panose="020B0604020202020204" pitchFamily="34" charset="0"/>
                          <a:ea typeface="Arial Narrow" panose="020B0606020202030204" pitchFamily="34" charset="0"/>
                          <a:cs typeface="Arial" panose="020B0604020202020204" pitchFamily="34" charset="0"/>
                        </a:rPr>
                        <a:t>2020</a:t>
                      </a:r>
                      <a:endParaRPr lang="en-US" sz="3700" b="0" i="0" u="none" strike="noStrike" dirty="0">
                        <a:solidFill>
                          <a:schemeClr val="bg1"/>
                        </a:solidFill>
                        <a:effectLst/>
                        <a:latin typeface="Arial" panose="020B0604020202020204" pitchFamily="34" charset="0"/>
                        <a:cs typeface="Arial" panose="020B0604020202020204" pitchFamily="34" charset="0"/>
                      </a:endParaRP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33"/>
                    </a:solidFill>
                  </a:tcPr>
                </a:tc>
                <a:tc>
                  <a:txBody>
                    <a:bodyPr/>
                    <a:lstStyle/>
                    <a:p>
                      <a:pPr marL="9144" marR="0" algn="ctr" fontAlgn="t">
                        <a:spcBef>
                          <a:spcPts val="995"/>
                        </a:spcBef>
                        <a:spcAft>
                          <a:spcPts val="0"/>
                        </a:spcAft>
                      </a:pPr>
                      <a:r>
                        <a:rPr lang="en-US" sz="2400" b="1" i="0" u="none" strike="noStrike" spc="-20" dirty="0">
                          <a:solidFill>
                            <a:schemeClr val="bg1"/>
                          </a:solidFill>
                          <a:effectLst/>
                          <a:latin typeface="Arial" panose="020B0604020202020204" pitchFamily="34" charset="0"/>
                          <a:ea typeface="Arial Narrow" panose="020B0606020202030204" pitchFamily="34" charset="0"/>
                          <a:cs typeface="Arial" panose="020B0604020202020204" pitchFamily="34" charset="0"/>
                        </a:rPr>
                        <a:t>2019</a:t>
                      </a:r>
                      <a:endParaRPr lang="en-US" sz="3700" b="0" i="0" u="none" strike="noStrike" dirty="0">
                        <a:solidFill>
                          <a:schemeClr val="bg1"/>
                        </a:solidFill>
                        <a:effectLst/>
                        <a:latin typeface="Arial" panose="020B0604020202020204" pitchFamily="34" charset="0"/>
                        <a:cs typeface="Arial" panose="020B0604020202020204" pitchFamily="34" charset="0"/>
                      </a:endParaRP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33"/>
                    </a:solidFill>
                  </a:tcPr>
                </a:tc>
                <a:extLst>
                  <a:ext uri="{0D108BD9-81ED-4DB2-BD59-A6C34878D82A}">
                    <a16:rowId xmlns:a16="http://schemas.microsoft.com/office/drawing/2014/main" val="3831582767"/>
                  </a:ext>
                </a:extLst>
              </a:tr>
              <a:tr h="731188">
                <a:tc>
                  <a:txBody>
                    <a:bodyPr/>
                    <a:lstStyle/>
                    <a:p>
                      <a:pPr marL="64008" marR="0" algn="l" defTabSz="914400" rtl="0" eaLnBrk="1" fontAlgn="t" latinLnBrk="0" hangingPunct="1">
                        <a:spcBef>
                          <a:spcPts val="995"/>
                        </a:spcBef>
                        <a:spcAft>
                          <a:spcPts val="0"/>
                        </a:spcAft>
                      </a:pPr>
                      <a:r>
                        <a:rPr lang="en-US" sz="2400" b="1" i="0" u="none" strike="noStrike" kern="1200" spc="-10" dirty="0">
                          <a:solidFill>
                            <a:srgbClr val="333333"/>
                          </a:solidFill>
                          <a:effectLst/>
                          <a:latin typeface="Arial" panose="020B0604020202020204" pitchFamily="34" charset="0"/>
                          <a:cs typeface="Arial" panose="020B0604020202020204" pitchFamily="34" charset="0"/>
                        </a:rPr>
                        <a:t>Overall</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DA788"/>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ea typeface="Arial Narrow" panose="020B0606020202030204" pitchFamily="34" charset="0"/>
                          <a:cs typeface="Arial" panose="020B0604020202020204" pitchFamily="34" charset="0"/>
                        </a:rPr>
                        <a:t>87%</a:t>
                      </a:r>
                      <a:endParaRPr lang="en-US" sz="2400" b="0" i="0" u="none" strike="noStrike" kern="1200" dirty="0">
                        <a:solidFill>
                          <a:schemeClr val="tx1"/>
                        </a:solidFill>
                        <a:effectLst/>
                        <a:latin typeface="Arial" panose="020B0604020202020204" pitchFamily="34" charset="0"/>
                        <a:cs typeface="Arial" panose="020B0604020202020204" pitchFamily="34" charset="0"/>
                      </a:endParaRP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ea typeface="Arial Narrow" panose="020B0606020202030204" pitchFamily="34" charset="0"/>
                          <a:cs typeface="Arial" panose="020B0604020202020204" pitchFamily="34" charset="0"/>
                        </a:rPr>
                        <a:t>88%</a:t>
                      </a:r>
                      <a:endParaRPr lang="en-US" sz="2400" b="0" i="0" u="none" strike="noStrike" kern="1200" dirty="0">
                        <a:solidFill>
                          <a:schemeClr val="tx1"/>
                        </a:solidFill>
                        <a:effectLst/>
                        <a:latin typeface="Arial" panose="020B0604020202020204" pitchFamily="34" charset="0"/>
                        <a:cs typeface="Arial" panose="020B0604020202020204" pitchFamily="34" charset="0"/>
                      </a:endParaRP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ea typeface="Arial Narrow" panose="020B0606020202030204" pitchFamily="34" charset="0"/>
                          <a:cs typeface="Arial" panose="020B0604020202020204" pitchFamily="34" charset="0"/>
                        </a:rPr>
                        <a:t>84%</a:t>
                      </a:r>
                      <a:endParaRPr lang="en-US" sz="2400" b="0" i="0" u="none" strike="noStrike" kern="1200" dirty="0">
                        <a:solidFill>
                          <a:schemeClr val="tx1"/>
                        </a:solidFill>
                        <a:effectLst/>
                        <a:latin typeface="Arial" panose="020B0604020202020204" pitchFamily="34" charset="0"/>
                        <a:cs typeface="Arial" panose="020B0604020202020204" pitchFamily="34" charset="0"/>
                      </a:endParaRP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ea typeface="Arial Narrow" panose="020B0606020202030204" pitchFamily="34" charset="0"/>
                          <a:cs typeface="Arial" panose="020B0604020202020204" pitchFamily="34" charset="0"/>
                        </a:rPr>
                        <a:t>87%</a:t>
                      </a:r>
                      <a:endParaRPr lang="en-US" sz="2400" b="0" i="0" u="none" strike="noStrike" kern="1200" dirty="0">
                        <a:solidFill>
                          <a:schemeClr val="tx1"/>
                        </a:solidFill>
                        <a:effectLst/>
                        <a:latin typeface="Arial" panose="020B0604020202020204" pitchFamily="34" charset="0"/>
                        <a:cs typeface="Arial" panose="020B0604020202020204" pitchFamily="34" charset="0"/>
                      </a:endParaRP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ea typeface="Arial Narrow" panose="020B0606020202030204" pitchFamily="34" charset="0"/>
                          <a:cs typeface="Arial" panose="020B0604020202020204" pitchFamily="34" charset="0"/>
                        </a:rPr>
                        <a:t>NA</a:t>
                      </a:r>
                      <a:endParaRPr lang="en-US" sz="2400" b="0" i="0" u="none" strike="noStrike" kern="1200" dirty="0">
                        <a:solidFill>
                          <a:schemeClr val="tx1"/>
                        </a:solidFill>
                        <a:effectLst/>
                        <a:latin typeface="Arial" panose="020B0604020202020204" pitchFamily="34" charset="0"/>
                        <a:cs typeface="Arial" panose="020B0604020202020204" pitchFamily="34" charset="0"/>
                      </a:endParaRP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ea typeface="Arial Narrow" panose="020B0606020202030204" pitchFamily="34" charset="0"/>
                          <a:cs typeface="Arial" panose="020B0604020202020204" pitchFamily="34" charset="0"/>
                        </a:rPr>
                        <a:t>83%</a:t>
                      </a:r>
                      <a:endParaRPr lang="en-US" sz="2400" b="0" i="0" u="none" strike="noStrike" kern="1200" dirty="0">
                        <a:solidFill>
                          <a:schemeClr val="tx1"/>
                        </a:solidFill>
                        <a:effectLst/>
                        <a:latin typeface="Arial" panose="020B0604020202020204" pitchFamily="34" charset="0"/>
                        <a:cs typeface="Arial" panose="020B0604020202020204" pitchFamily="34" charset="0"/>
                      </a:endParaRP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58297898"/>
                  </a:ext>
                </a:extLst>
              </a:tr>
              <a:tr h="731188">
                <a:tc>
                  <a:txBody>
                    <a:bodyPr/>
                    <a:lstStyle/>
                    <a:p>
                      <a:pPr marL="64008" marR="0" algn="l" defTabSz="914400" rtl="0" eaLnBrk="1" fontAlgn="t" latinLnBrk="0" hangingPunct="1">
                        <a:spcBef>
                          <a:spcPts val="995"/>
                        </a:spcBef>
                        <a:spcAft>
                          <a:spcPts val="0"/>
                        </a:spcAft>
                      </a:pPr>
                      <a:r>
                        <a:rPr lang="en-US" sz="2400" b="1" i="0" u="none" strike="noStrike" kern="1200" spc="-10" dirty="0">
                          <a:solidFill>
                            <a:srgbClr val="333333"/>
                          </a:solidFill>
                          <a:effectLst/>
                          <a:latin typeface="Arial" panose="020B0604020202020204" pitchFamily="34" charset="0"/>
                          <a:cs typeface="Arial" panose="020B0604020202020204" pitchFamily="34" charset="0"/>
                        </a:rPr>
                        <a:t>First Time </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DA788"/>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91%</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92%</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90%</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90%</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NA</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88%</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901991886"/>
                  </a:ext>
                </a:extLst>
              </a:tr>
              <a:tr h="731188">
                <a:tc>
                  <a:txBody>
                    <a:bodyPr/>
                    <a:lstStyle/>
                    <a:p>
                      <a:pPr marL="64008" marR="0" algn="l" defTabSz="914400" rtl="0" eaLnBrk="1" fontAlgn="t" latinLnBrk="0" hangingPunct="1">
                        <a:spcBef>
                          <a:spcPts val="995"/>
                        </a:spcBef>
                        <a:spcAft>
                          <a:spcPts val="0"/>
                        </a:spcAft>
                      </a:pPr>
                      <a:r>
                        <a:rPr lang="en-US" sz="2400" b="1" i="0" u="none" strike="noStrike" kern="1200" spc="-10" dirty="0">
                          <a:solidFill>
                            <a:srgbClr val="333333"/>
                          </a:solidFill>
                          <a:effectLst/>
                          <a:latin typeface="Arial" panose="020B0604020202020204" pitchFamily="34" charset="0"/>
                          <a:cs typeface="Arial" panose="020B0604020202020204" pitchFamily="34" charset="0"/>
                        </a:rPr>
                        <a:t>Retake</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DA788"/>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46%</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69%</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62%</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54%</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NA</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9144" marR="0" algn="ctr" defTabSz="914400" rtl="0" eaLnBrk="1" fontAlgn="t" latinLnBrk="0" hangingPunct="1">
                        <a:spcBef>
                          <a:spcPts val="995"/>
                        </a:spcBef>
                        <a:spcAft>
                          <a:spcPts val="0"/>
                        </a:spcAft>
                      </a:pPr>
                      <a:r>
                        <a:rPr lang="en-US" sz="2400" b="0" i="0" u="none" strike="noStrike" kern="1200" dirty="0">
                          <a:solidFill>
                            <a:schemeClr val="tx1"/>
                          </a:solidFill>
                          <a:effectLst/>
                          <a:latin typeface="Arial" panose="020B0604020202020204" pitchFamily="34" charset="0"/>
                          <a:cs typeface="Arial" panose="020B0604020202020204" pitchFamily="34" charset="0"/>
                        </a:rPr>
                        <a:t>65%</a:t>
                      </a:r>
                    </a:p>
                  </a:txBody>
                  <a:tcPr marL="19411" marR="19411" marT="1941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732203393"/>
                  </a:ext>
                </a:extLst>
              </a:tr>
            </a:tbl>
          </a:graphicData>
        </a:graphic>
      </p:graphicFrame>
      <p:sp>
        <p:nvSpPr>
          <p:cNvPr id="5" name="Text Placeholder 4">
            <a:extLst>
              <a:ext uri="{FF2B5EF4-FFF2-40B4-BE49-F238E27FC236}">
                <a16:creationId xmlns:a16="http://schemas.microsoft.com/office/drawing/2014/main" id="{356858D1-B3BD-12CB-8E28-3D5089F96EFB}"/>
              </a:ext>
            </a:extLst>
          </p:cNvPr>
          <p:cNvSpPr>
            <a:spLocks noGrp="1"/>
          </p:cNvSpPr>
          <p:nvPr>
            <p:ph type="body" sz="quarter" idx="13"/>
          </p:nvPr>
        </p:nvSpPr>
        <p:spPr>
          <a:xfrm>
            <a:off x="494415" y="223262"/>
            <a:ext cx="9072822" cy="753840"/>
          </a:xfrm>
        </p:spPr>
        <p:txBody>
          <a:bodyPr anchor="ctr">
            <a:normAutofit fontScale="85000" lnSpcReduction="10000"/>
          </a:bodyPr>
          <a:lstStyle/>
          <a:p>
            <a:r>
              <a:rPr lang="en-US" dirty="0"/>
              <a:t>Overall Exam Pass Rate History 2019-2024</a:t>
            </a:r>
          </a:p>
        </p:txBody>
      </p:sp>
    </p:spTree>
    <p:extLst>
      <p:ext uri="{BB962C8B-B14F-4D97-AF65-F5344CB8AC3E}">
        <p14:creationId xmlns:p14="http://schemas.microsoft.com/office/powerpoint/2010/main" val="9527838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1A1B4-6DD8-3774-6DBC-DC8BBC3AF676}"/>
            </a:ext>
          </a:extLst>
        </p:cNvPr>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33D18C5-0F4A-F9BD-DE97-97E4305C0C09}"/>
              </a:ext>
            </a:extLst>
          </p:cNvPr>
          <p:cNvGraphicFramePr>
            <a:graphicFrameLocks noGrp="1"/>
          </p:cNvGraphicFramePr>
          <p:nvPr>
            <p:extLst>
              <p:ext uri="{D42A27DB-BD31-4B8C-83A1-F6EECF244321}">
                <p14:modId xmlns:p14="http://schemas.microsoft.com/office/powerpoint/2010/main" val="3103202183"/>
              </p:ext>
            </p:extLst>
          </p:nvPr>
        </p:nvGraphicFramePr>
        <p:xfrm>
          <a:off x="514868" y="1968528"/>
          <a:ext cx="11042720" cy="2920944"/>
        </p:xfrm>
        <a:graphic>
          <a:graphicData uri="http://schemas.openxmlformats.org/drawingml/2006/table">
            <a:tbl>
              <a:tblPr firstRow="1" bandRow="1">
                <a:tableStyleId>{5C22544A-7EE6-4342-B048-85BDC9FD1C3A}</a:tableStyleId>
              </a:tblPr>
              <a:tblGrid>
                <a:gridCol w="2479482">
                  <a:extLst>
                    <a:ext uri="{9D8B030D-6E8A-4147-A177-3AD203B41FA5}">
                      <a16:colId xmlns:a16="http://schemas.microsoft.com/office/drawing/2014/main" val="1242428588"/>
                    </a:ext>
                  </a:extLst>
                </a:gridCol>
                <a:gridCol w="1714122">
                  <a:extLst>
                    <a:ext uri="{9D8B030D-6E8A-4147-A177-3AD203B41FA5}">
                      <a16:colId xmlns:a16="http://schemas.microsoft.com/office/drawing/2014/main" val="3717780257"/>
                    </a:ext>
                  </a:extLst>
                </a:gridCol>
                <a:gridCol w="1853599">
                  <a:extLst>
                    <a:ext uri="{9D8B030D-6E8A-4147-A177-3AD203B41FA5}">
                      <a16:colId xmlns:a16="http://schemas.microsoft.com/office/drawing/2014/main" val="486001749"/>
                    </a:ext>
                  </a:extLst>
                </a:gridCol>
                <a:gridCol w="1603823">
                  <a:extLst>
                    <a:ext uri="{9D8B030D-6E8A-4147-A177-3AD203B41FA5}">
                      <a16:colId xmlns:a16="http://schemas.microsoft.com/office/drawing/2014/main" val="3548316930"/>
                    </a:ext>
                  </a:extLst>
                </a:gridCol>
                <a:gridCol w="1708993">
                  <a:extLst>
                    <a:ext uri="{9D8B030D-6E8A-4147-A177-3AD203B41FA5}">
                      <a16:colId xmlns:a16="http://schemas.microsoft.com/office/drawing/2014/main" val="91660400"/>
                    </a:ext>
                  </a:extLst>
                </a:gridCol>
                <a:gridCol w="1682701">
                  <a:extLst>
                    <a:ext uri="{9D8B030D-6E8A-4147-A177-3AD203B41FA5}">
                      <a16:colId xmlns:a16="http://schemas.microsoft.com/office/drawing/2014/main" val="3020756216"/>
                    </a:ext>
                  </a:extLst>
                </a:gridCol>
              </a:tblGrid>
              <a:tr h="880476">
                <a:tc>
                  <a:txBody>
                    <a:bodyPr/>
                    <a:lstStyle/>
                    <a:p>
                      <a:endParaRPr lang="en-US" dirty="0">
                        <a:latin typeface="Arial" panose="020B0604020202020204" pitchFamily="34" charset="0"/>
                        <a:cs typeface="Arial" panose="020B0604020202020204" pitchFamily="34" charset="0"/>
                      </a:endParaRPr>
                    </a:p>
                  </a:txBody>
                  <a:tcPr anchor="ctr">
                    <a:solidFill>
                      <a:schemeClr val="bg1"/>
                    </a:solidFill>
                  </a:tcPr>
                </a:tc>
                <a:tc>
                  <a:txBody>
                    <a:bodyPr/>
                    <a:lstStyle/>
                    <a:p>
                      <a:pPr algn="ctr"/>
                      <a:r>
                        <a:rPr lang="en-US" dirty="0">
                          <a:latin typeface="Arial" panose="020B0604020202020204" pitchFamily="34" charset="0"/>
                          <a:cs typeface="Arial" panose="020B0604020202020204" pitchFamily="34" charset="0"/>
                        </a:rPr>
                        <a:t>Very satisfied</a:t>
                      </a:r>
                    </a:p>
                  </a:txBody>
                  <a:tcPr anchor="ctr">
                    <a:solidFill>
                      <a:srgbClr val="333333"/>
                    </a:solidFill>
                  </a:tcPr>
                </a:tc>
                <a:tc>
                  <a:txBody>
                    <a:bodyPr/>
                    <a:lstStyle/>
                    <a:p>
                      <a:pPr algn="ctr"/>
                      <a:r>
                        <a:rPr lang="en-US" dirty="0">
                          <a:latin typeface="Arial" panose="020B0604020202020204" pitchFamily="34" charset="0"/>
                          <a:cs typeface="Arial" panose="020B0604020202020204" pitchFamily="34" charset="0"/>
                        </a:rPr>
                        <a:t>Satisfied</a:t>
                      </a:r>
                    </a:p>
                  </a:txBody>
                  <a:tcPr anchor="ctr">
                    <a:solidFill>
                      <a:srgbClr val="333333"/>
                    </a:solidFill>
                  </a:tcPr>
                </a:tc>
                <a:tc>
                  <a:txBody>
                    <a:bodyPr/>
                    <a:lstStyle/>
                    <a:p>
                      <a:pPr algn="ctr"/>
                      <a:r>
                        <a:rPr lang="en-US" dirty="0">
                          <a:latin typeface="Arial" panose="020B0604020202020204" pitchFamily="34" charset="0"/>
                          <a:cs typeface="Arial" panose="020B0604020202020204" pitchFamily="34" charset="0"/>
                        </a:rPr>
                        <a:t>Neutral</a:t>
                      </a:r>
                    </a:p>
                  </a:txBody>
                  <a:tcPr anchor="ctr">
                    <a:solidFill>
                      <a:srgbClr val="333333"/>
                    </a:solidFill>
                  </a:tcPr>
                </a:tc>
                <a:tc>
                  <a:txBody>
                    <a:bodyPr/>
                    <a:lstStyle/>
                    <a:p>
                      <a:pPr algn="ctr"/>
                      <a:r>
                        <a:rPr lang="en-US" dirty="0">
                          <a:latin typeface="Arial" panose="020B0604020202020204" pitchFamily="34" charset="0"/>
                          <a:cs typeface="Arial" panose="020B0604020202020204" pitchFamily="34" charset="0"/>
                        </a:rPr>
                        <a:t>Dissatisfied</a:t>
                      </a:r>
                    </a:p>
                  </a:txBody>
                  <a:tcPr anchor="ctr">
                    <a:solidFill>
                      <a:srgbClr val="333333"/>
                    </a:solidFill>
                  </a:tcPr>
                </a:tc>
                <a:tc>
                  <a:txBody>
                    <a:bodyPr/>
                    <a:lstStyle/>
                    <a:p>
                      <a:pPr algn="ctr"/>
                      <a:r>
                        <a:rPr lang="en-US" dirty="0">
                          <a:latin typeface="Arial" panose="020B0604020202020204" pitchFamily="34" charset="0"/>
                          <a:cs typeface="Arial" panose="020B0604020202020204" pitchFamily="34" charset="0"/>
                        </a:rPr>
                        <a:t>Very Dissatisfied</a:t>
                      </a:r>
                    </a:p>
                  </a:txBody>
                  <a:tcPr anchor="ctr">
                    <a:solidFill>
                      <a:srgbClr val="333333"/>
                    </a:solidFill>
                  </a:tcPr>
                </a:tc>
                <a:extLst>
                  <a:ext uri="{0D108BD9-81ED-4DB2-BD59-A6C34878D82A}">
                    <a16:rowId xmlns:a16="http://schemas.microsoft.com/office/drawing/2014/main" val="3157624536"/>
                  </a:ext>
                </a:extLst>
              </a:tr>
              <a:tr h="510117">
                <a:tc>
                  <a:txBody>
                    <a:bodyPr/>
                    <a:lstStyle/>
                    <a:p>
                      <a:r>
                        <a:rPr lang="en-US" b="1" dirty="0">
                          <a:latin typeface="Arial" panose="020B0604020202020204" pitchFamily="34" charset="0"/>
                          <a:cs typeface="Arial" panose="020B0604020202020204" pitchFamily="34" charset="0"/>
                        </a:rPr>
                        <a:t>Taking in center</a:t>
                      </a:r>
                    </a:p>
                  </a:txBody>
                  <a:tcPr anchor="ctr">
                    <a:solidFill>
                      <a:srgbClr val="CDA788"/>
                    </a:solidFill>
                  </a:tcPr>
                </a:tc>
                <a:tc>
                  <a:txBody>
                    <a:bodyPr/>
                    <a:lstStyle/>
                    <a:p>
                      <a:pPr algn="ctr"/>
                      <a:r>
                        <a:rPr lang="en-US" dirty="0">
                          <a:latin typeface="Arial" panose="020B0604020202020204" pitchFamily="34" charset="0"/>
                          <a:cs typeface="Arial" panose="020B0604020202020204" pitchFamily="34" charset="0"/>
                        </a:rPr>
                        <a:t>70%</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24%</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5%</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1%</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0%</a:t>
                      </a:r>
                    </a:p>
                  </a:txBody>
                  <a:tcPr anchor="ctr">
                    <a:solidFill>
                      <a:schemeClr val="bg2"/>
                    </a:solidFill>
                  </a:tcPr>
                </a:tc>
                <a:extLst>
                  <a:ext uri="{0D108BD9-81ED-4DB2-BD59-A6C34878D82A}">
                    <a16:rowId xmlns:a16="http://schemas.microsoft.com/office/drawing/2014/main" val="2228862884"/>
                  </a:ext>
                </a:extLst>
              </a:tr>
              <a:tr h="510117">
                <a:tc>
                  <a:txBody>
                    <a:bodyPr/>
                    <a:lstStyle/>
                    <a:p>
                      <a:r>
                        <a:rPr lang="en-US" b="1" dirty="0">
                          <a:latin typeface="Arial" panose="020B0604020202020204" pitchFamily="34" charset="0"/>
                          <a:cs typeface="Arial" panose="020B0604020202020204" pitchFamily="34" charset="0"/>
                        </a:rPr>
                        <a:t>Scheduling</a:t>
                      </a:r>
                    </a:p>
                  </a:txBody>
                  <a:tcPr anchor="ctr">
                    <a:solidFill>
                      <a:srgbClr val="CDA788"/>
                    </a:solidFill>
                  </a:tcPr>
                </a:tc>
                <a:tc>
                  <a:txBody>
                    <a:bodyPr/>
                    <a:lstStyle/>
                    <a:p>
                      <a:pPr algn="ctr"/>
                      <a:r>
                        <a:rPr lang="en-US" dirty="0">
                          <a:latin typeface="Arial" panose="020B0604020202020204" pitchFamily="34" charset="0"/>
                          <a:cs typeface="Arial" panose="020B0604020202020204" pitchFamily="34" charset="0"/>
                        </a:rPr>
                        <a:t>54%</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35%</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10%</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1%</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0%</a:t>
                      </a:r>
                    </a:p>
                  </a:txBody>
                  <a:tcPr anchor="ctr">
                    <a:solidFill>
                      <a:schemeClr val="bg2">
                        <a:lumMod val="90000"/>
                      </a:schemeClr>
                    </a:solidFill>
                  </a:tcPr>
                </a:tc>
                <a:extLst>
                  <a:ext uri="{0D108BD9-81ED-4DB2-BD59-A6C34878D82A}">
                    <a16:rowId xmlns:a16="http://schemas.microsoft.com/office/drawing/2014/main" val="4012730958"/>
                  </a:ext>
                </a:extLst>
              </a:tr>
              <a:tr h="510117">
                <a:tc>
                  <a:txBody>
                    <a:bodyPr/>
                    <a:lstStyle/>
                    <a:p>
                      <a:r>
                        <a:rPr lang="en-US" b="1" dirty="0">
                          <a:latin typeface="Arial" panose="020B0604020202020204" pitchFamily="34" charset="0"/>
                          <a:cs typeface="Arial" panose="020B0604020202020204" pitchFamily="34" charset="0"/>
                        </a:rPr>
                        <a:t>Check in process</a:t>
                      </a:r>
                    </a:p>
                  </a:txBody>
                  <a:tcPr anchor="ctr">
                    <a:solidFill>
                      <a:srgbClr val="CDA788"/>
                    </a:solidFill>
                  </a:tcPr>
                </a:tc>
                <a:tc>
                  <a:txBody>
                    <a:bodyPr/>
                    <a:lstStyle/>
                    <a:p>
                      <a:pPr algn="ctr"/>
                      <a:r>
                        <a:rPr lang="en-US" dirty="0">
                          <a:latin typeface="Arial" panose="020B0604020202020204" pitchFamily="34" charset="0"/>
                          <a:cs typeface="Arial" panose="020B0604020202020204" pitchFamily="34" charset="0"/>
                        </a:rPr>
                        <a:t>65%</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29%</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6%</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1%</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0%</a:t>
                      </a:r>
                    </a:p>
                  </a:txBody>
                  <a:tcPr anchor="ctr">
                    <a:solidFill>
                      <a:schemeClr val="bg2"/>
                    </a:solidFill>
                  </a:tcPr>
                </a:tc>
                <a:extLst>
                  <a:ext uri="{0D108BD9-81ED-4DB2-BD59-A6C34878D82A}">
                    <a16:rowId xmlns:a16="http://schemas.microsoft.com/office/drawing/2014/main" val="1254308255"/>
                  </a:ext>
                </a:extLst>
              </a:tr>
              <a:tr h="510117">
                <a:tc>
                  <a:txBody>
                    <a:bodyPr/>
                    <a:lstStyle/>
                    <a:p>
                      <a:r>
                        <a:rPr lang="en-US" b="1" dirty="0">
                          <a:latin typeface="Arial" panose="020B0604020202020204" pitchFamily="34" charset="0"/>
                          <a:cs typeface="Arial" panose="020B0604020202020204" pitchFamily="34" charset="0"/>
                        </a:rPr>
                        <a:t>Software platform</a:t>
                      </a:r>
                    </a:p>
                  </a:txBody>
                  <a:tcPr anchor="ctr">
                    <a:solidFill>
                      <a:srgbClr val="CDA788"/>
                    </a:solidFill>
                  </a:tcPr>
                </a:tc>
                <a:tc>
                  <a:txBody>
                    <a:bodyPr/>
                    <a:lstStyle/>
                    <a:p>
                      <a:pPr algn="ctr"/>
                      <a:r>
                        <a:rPr lang="en-US" dirty="0">
                          <a:latin typeface="Arial" panose="020B0604020202020204" pitchFamily="34" charset="0"/>
                          <a:cs typeface="Arial" panose="020B0604020202020204" pitchFamily="34" charset="0"/>
                        </a:rPr>
                        <a:t>59%</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34%</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7%</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0%</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0%</a:t>
                      </a:r>
                    </a:p>
                  </a:txBody>
                  <a:tcPr anchor="ctr">
                    <a:solidFill>
                      <a:schemeClr val="bg2">
                        <a:lumMod val="90000"/>
                      </a:schemeClr>
                    </a:solidFill>
                  </a:tcPr>
                </a:tc>
                <a:extLst>
                  <a:ext uri="{0D108BD9-81ED-4DB2-BD59-A6C34878D82A}">
                    <a16:rowId xmlns:a16="http://schemas.microsoft.com/office/drawing/2014/main" val="2602562310"/>
                  </a:ext>
                </a:extLst>
              </a:tr>
            </a:tbl>
          </a:graphicData>
        </a:graphic>
      </p:graphicFrame>
      <p:sp>
        <p:nvSpPr>
          <p:cNvPr id="7" name="Text Placeholder 6">
            <a:extLst>
              <a:ext uri="{FF2B5EF4-FFF2-40B4-BE49-F238E27FC236}">
                <a16:creationId xmlns:a16="http://schemas.microsoft.com/office/drawing/2014/main" id="{C474DE66-E687-1994-2538-216F2BEA8A6D}"/>
              </a:ext>
            </a:extLst>
          </p:cNvPr>
          <p:cNvSpPr>
            <a:spLocks noGrp="1"/>
          </p:cNvSpPr>
          <p:nvPr>
            <p:ph type="body" sz="quarter" idx="13"/>
          </p:nvPr>
        </p:nvSpPr>
        <p:spPr/>
        <p:txBody>
          <a:bodyPr anchor="ctr">
            <a:normAutofit fontScale="85000" lnSpcReduction="10000"/>
          </a:bodyPr>
          <a:lstStyle/>
          <a:p>
            <a:r>
              <a:rPr lang="en-US" dirty="0"/>
              <a:t>Candidate Survey Results: Testing Centers</a:t>
            </a:r>
          </a:p>
        </p:txBody>
      </p:sp>
      <p:sp>
        <p:nvSpPr>
          <p:cNvPr id="2" name="TextBox 1">
            <a:extLst>
              <a:ext uri="{FF2B5EF4-FFF2-40B4-BE49-F238E27FC236}">
                <a16:creationId xmlns:a16="http://schemas.microsoft.com/office/drawing/2014/main" id="{3303DE1D-9208-C7AF-6631-71C06CD84B39}"/>
              </a:ext>
            </a:extLst>
          </p:cNvPr>
          <p:cNvSpPr txBox="1"/>
          <p:nvPr/>
        </p:nvSpPr>
        <p:spPr>
          <a:xfrm>
            <a:off x="406400" y="5557732"/>
            <a:ext cx="6461760" cy="646331"/>
          </a:xfrm>
          <a:prstGeom prst="rect">
            <a:avLst/>
          </a:prstGeom>
          <a:noFill/>
        </p:spPr>
        <p:txBody>
          <a:bodyPr wrap="square">
            <a:spAutoFit/>
          </a:bodyPr>
          <a:lstStyle/>
          <a:p>
            <a:pPr marL="914400" marR="0">
              <a:spcBef>
                <a:spcPts val="0"/>
              </a:spcBef>
              <a:spcAft>
                <a:spcPts val="0"/>
              </a:spcAft>
            </a:pPr>
            <a:r>
              <a:rPr lang="en-US" sz="1800" dirty="0">
                <a:effectLst/>
                <a:latin typeface="Aptos" panose="020B0004020202020204" pitchFamily="34" charset="0"/>
                <a:ea typeface="Aptos" panose="020B0004020202020204" pitchFamily="34" charset="0"/>
                <a:cs typeface="Aptos" panose="020B0004020202020204" pitchFamily="34" charset="0"/>
              </a:rPr>
              <a:t>214 (85%) candidates tested in testing centers.</a:t>
            </a:r>
          </a:p>
          <a:p>
            <a:pPr marL="914400" marR="0">
              <a:spcBef>
                <a:spcPts val="0"/>
              </a:spcBef>
              <a:spcAft>
                <a:spcPts val="0"/>
              </a:spcAft>
            </a:pPr>
            <a:r>
              <a:rPr lang="en-US" sz="1800" dirty="0">
                <a:effectLst/>
                <a:latin typeface="Aptos" panose="020B0004020202020204" pitchFamily="34" charset="0"/>
                <a:ea typeface="Aptos" panose="020B0004020202020204" pitchFamily="34" charset="0"/>
                <a:cs typeface="Aptos" panose="020B0004020202020204" pitchFamily="34" charset="0"/>
              </a:rPr>
              <a:t>198 (93%) responded to survey.</a:t>
            </a:r>
          </a:p>
        </p:txBody>
      </p:sp>
    </p:spTree>
    <p:extLst>
      <p:ext uri="{BB962C8B-B14F-4D97-AF65-F5344CB8AC3E}">
        <p14:creationId xmlns:p14="http://schemas.microsoft.com/office/powerpoint/2010/main" val="4278785721"/>
      </p:ext>
    </p:extLst>
  </p:cSld>
  <p:clrMapOvr>
    <a:masterClrMapping/>
  </p:clrMapOvr>
  <p:extLst>
    <p:ext uri="{6950BFC3-D8DA-4A85-94F7-54DA5524770B}">
      <p188:commentRel xmlns:p188="http://schemas.microsoft.com/office/powerpoint/2018/8/main" r:id="rId2"/>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1A79FB18-E502-42AB-B276-5462FBA5DB1D}"/>
              </a:ext>
            </a:extLst>
          </p:cNvPr>
          <p:cNvGraphicFramePr>
            <a:graphicFrameLocks noGrp="1"/>
          </p:cNvGraphicFramePr>
          <p:nvPr>
            <p:extLst>
              <p:ext uri="{D42A27DB-BD31-4B8C-83A1-F6EECF244321}">
                <p14:modId xmlns:p14="http://schemas.microsoft.com/office/powerpoint/2010/main" val="2433368050"/>
              </p:ext>
            </p:extLst>
          </p:nvPr>
        </p:nvGraphicFramePr>
        <p:xfrm>
          <a:off x="436821" y="1499192"/>
          <a:ext cx="11318358" cy="4295552"/>
        </p:xfrm>
        <a:graphic>
          <a:graphicData uri="http://schemas.openxmlformats.org/drawingml/2006/table">
            <a:tbl>
              <a:tblPr firstRow="1" bandRow="1">
                <a:tableStyleId>{5C22544A-7EE6-4342-B048-85BDC9FD1C3A}</a:tableStyleId>
              </a:tblPr>
              <a:tblGrid>
                <a:gridCol w="2227521">
                  <a:extLst>
                    <a:ext uri="{9D8B030D-6E8A-4147-A177-3AD203B41FA5}">
                      <a16:colId xmlns:a16="http://schemas.microsoft.com/office/drawing/2014/main" val="1242428588"/>
                    </a:ext>
                  </a:extLst>
                </a:gridCol>
                <a:gridCol w="2002116">
                  <a:extLst>
                    <a:ext uri="{9D8B030D-6E8A-4147-A177-3AD203B41FA5}">
                      <a16:colId xmlns:a16="http://schemas.microsoft.com/office/drawing/2014/main" val="3717780257"/>
                    </a:ext>
                  </a:extLst>
                </a:gridCol>
                <a:gridCol w="1869526">
                  <a:extLst>
                    <a:ext uri="{9D8B030D-6E8A-4147-A177-3AD203B41FA5}">
                      <a16:colId xmlns:a16="http://schemas.microsoft.com/office/drawing/2014/main" val="486001749"/>
                    </a:ext>
                  </a:extLst>
                </a:gridCol>
                <a:gridCol w="1617604">
                  <a:extLst>
                    <a:ext uri="{9D8B030D-6E8A-4147-A177-3AD203B41FA5}">
                      <a16:colId xmlns:a16="http://schemas.microsoft.com/office/drawing/2014/main" val="3548316930"/>
                    </a:ext>
                  </a:extLst>
                </a:gridCol>
                <a:gridCol w="1723677">
                  <a:extLst>
                    <a:ext uri="{9D8B030D-6E8A-4147-A177-3AD203B41FA5}">
                      <a16:colId xmlns:a16="http://schemas.microsoft.com/office/drawing/2014/main" val="91660400"/>
                    </a:ext>
                  </a:extLst>
                </a:gridCol>
                <a:gridCol w="1877914">
                  <a:extLst>
                    <a:ext uri="{9D8B030D-6E8A-4147-A177-3AD203B41FA5}">
                      <a16:colId xmlns:a16="http://schemas.microsoft.com/office/drawing/2014/main" val="3020756216"/>
                    </a:ext>
                  </a:extLst>
                </a:gridCol>
              </a:tblGrid>
              <a:tr h="877211">
                <a:tc>
                  <a:txBody>
                    <a:bodyPr/>
                    <a:lstStyle/>
                    <a:p>
                      <a:endParaRPr lang="en-US" dirty="0">
                        <a:latin typeface="Arial" panose="020B0604020202020204" pitchFamily="34" charset="0"/>
                        <a:cs typeface="Arial" panose="020B0604020202020204" pitchFamily="34" charset="0"/>
                      </a:endParaRPr>
                    </a:p>
                  </a:txBody>
                  <a:tcPr>
                    <a:solidFill>
                      <a:schemeClr val="bg1"/>
                    </a:solidFill>
                  </a:tcPr>
                </a:tc>
                <a:tc>
                  <a:txBody>
                    <a:bodyPr/>
                    <a:lstStyle/>
                    <a:p>
                      <a:pPr algn="ctr"/>
                      <a:r>
                        <a:rPr lang="en-US" dirty="0">
                          <a:latin typeface="Arial" panose="020B0604020202020204" pitchFamily="34" charset="0"/>
                          <a:cs typeface="Arial" panose="020B0604020202020204" pitchFamily="34" charset="0"/>
                        </a:rPr>
                        <a:t>Very satisfied</a:t>
                      </a:r>
                    </a:p>
                  </a:txBody>
                  <a:tcPr anchor="ctr">
                    <a:solidFill>
                      <a:srgbClr val="333333"/>
                    </a:solidFill>
                  </a:tcPr>
                </a:tc>
                <a:tc>
                  <a:txBody>
                    <a:bodyPr/>
                    <a:lstStyle/>
                    <a:p>
                      <a:pPr algn="ctr"/>
                      <a:r>
                        <a:rPr lang="en-US" dirty="0">
                          <a:latin typeface="Arial" panose="020B0604020202020204" pitchFamily="34" charset="0"/>
                          <a:cs typeface="Arial" panose="020B0604020202020204" pitchFamily="34" charset="0"/>
                        </a:rPr>
                        <a:t>Satisfied</a:t>
                      </a:r>
                    </a:p>
                  </a:txBody>
                  <a:tcPr anchor="ctr">
                    <a:solidFill>
                      <a:srgbClr val="333333"/>
                    </a:solidFill>
                  </a:tcPr>
                </a:tc>
                <a:tc>
                  <a:txBody>
                    <a:bodyPr/>
                    <a:lstStyle/>
                    <a:p>
                      <a:pPr algn="ctr"/>
                      <a:r>
                        <a:rPr lang="en-US" dirty="0">
                          <a:latin typeface="Arial" panose="020B0604020202020204" pitchFamily="34" charset="0"/>
                          <a:cs typeface="Arial" panose="020B0604020202020204" pitchFamily="34" charset="0"/>
                        </a:rPr>
                        <a:t>Neutral</a:t>
                      </a:r>
                    </a:p>
                  </a:txBody>
                  <a:tcPr anchor="ctr">
                    <a:solidFill>
                      <a:srgbClr val="333333"/>
                    </a:solidFill>
                  </a:tcPr>
                </a:tc>
                <a:tc>
                  <a:txBody>
                    <a:bodyPr/>
                    <a:lstStyle/>
                    <a:p>
                      <a:pPr algn="ctr"/>
                      <a:r>
                        <a:rPr lang="en-US" dirty="0">
                          <a:latin typeface="Arial" panose="020B0604020202020204" pitchFamily="34" charset="0"/>
                          <a:cs typeface="Arial" panose="020B0604020202020204" pitchFamily="34" charset="0"/>
                        </a:rPr>
                        <a:t>Dissatisfied</a:t>
                      </a:r>
                    </a:p>
                  </a:txBody>
                  <a:tcPr anchor="ctr">
                    <a:solidFill>
                      <a:srgbClr val="333333"/>
                    </a:solidFill>
                  </a:tcPr>
                </a:tc>
                <a:tc>
                  <a:txBody>
                    <a:bodyPr/>
                    <a:lstStyle/>
                    <a:p>
                      <a:pPr algn="ctr"/>
                      <a:r>
                        <a:rPr lang="en-US" dirty="0">
                          <a:latin typeface="Arial" panose="020B0604020202020204" pitchFamily="34" charset="0"/>
                          <a:cs typeface="Arial" panose="020B0604020202020204" pitchFamily="34" charset="0"/>
                        </a:rPr>
                        <a:t>Very Dissatisfied</a:t>
                      </a:r>
                    </a:p>
                  </a:txBody>
                  <a:tcPr anchor="ctr">
                    <a:solidFill>
                      <a:srgbClr val="333333"/>
                    </a:solidFill>
                  </a:tcPr>
                </a:tc>
                <a:extLst>
                  <a:ext uri="{0D108BD9-81ED-4DB2-BD59-A6C34878D82A}">
                    <a16:rowId xmlns:a16="http://schemas.microsoft.com/office/drawing/2014/main" val="3157624536"/>
                  </a:ext>
                </a:extLst>
              </a:tr>
              <a:tr h="508226">
                <a:tc>
                  <a:txBody>
                    <a:bodyPr/>
                    <a:lstStyle/>
                    <a:p>
                      <a:r>
                        <a:rPr lang="en-US" b="1" dirty="0">
                          <a:latin typeface="Arial" panose="020B0604020202020204" pitchFamily="34" charset="0"/>
                          <a:cs typeface="Arial" panose="020B0604020202020204" pitchFamily="34" charset="0"/>
                        </a:rPr>
                        <a:t>Taking remotely</a:t>
                      </a:r>
                    </a:p>
                  </a:txBody>
                  <a:tcPr>
                    <a:solidFill>
                      <a:srgbClr val="CDA788"/>
                    </a:solidFill>
                  </a:tcPr>
                </a:tc>
                <a:tc>
                  <a:txBody>
                    <a:bodyPr/>
                    <a:lstStyle/>
                    <a:p>
                      <a:pPr algn="ctr"/>
                      <a:r>
                        <a:rPr lang="en-US" dirty="0">
                          <a:latin typeface="Arial" panose="020B0604020202020204" pitchFamily="34" charset="0"/>
                          <a:cs typeface="Arial" panose="020B0604020202020204" pitchFamily="34" charset="0"/>
                        </a:rPr>
                        <a:t>57%</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23%</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19%</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1%</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0%</a:t>
                      </a:r>
                    </a:p>
                  </a:txBody>
                  <a:tcPr anchor="ctr">
                    <a:solidFill>
                      <a:schemeClr val="bg2"/>
                    </a:solidFill>
                  </a:tcPr>
                </a:tc>
                <a:extLst>
                  <a:ext uri="{0D108BD9-81ED-4DB2-BD59-A6C34878D82A}">
                    <a16:rowId xmlns:a16="http://schemas.microsoft.com/office/drawing/2014/main" val="2228862884"/>
                  </a:ext>
                </a:extLst>
              </a:tr>
              <a:tr h="508226">
                <a:tc>
                  <a:txBody>
                    <a:bodyPr/>
                    <a:lstStyle/>
                    <a:p>
                      <a:r>
                        <a:rPr lang="en-US" b="1" dirty="0">
                          <a:latin typeface="Arial" panose="020B0604020202020204" pitchFamily="34" charset="0"/>
                          <a:cs typeface="Arial" panose="020B0604020202020204" pitchFamily="34" charset="0"/>
                        </a:rPr>
                        <a:t>Scheduling</a:t>
                      </a:r>
                    </a:p>
                  </a:txBody>
                  <a:tcPr>
                    <a:solidFill>
                      <a:srgbClr val="CDA788"/>
                    </a:solidFill>
                  </a:tcPr>
                </a:tc>
                <a:tc>
                  <a:txBody>
                    <a:bodyPr/>
                    <a:lstStyle/>
                    <a:p>
                      <a:pPr algn="ctr"/>
                      <a:r>
                        <a:rPr lang="en-US" dirty="0">
                          <a:latin typeface="Arial" panose="020B0604020202020204" pitchFamily="34" charset="0"/>
                          <a:cs typeface="Arial" panose="020B0604020202020204" pitchFamily="34" charset="0"/>
                        </a:rPr>
                        <a:t>33%</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17%</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42%</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8%</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0%</a:t>
                      </a:r>
                    </a:p>
                  </a:txBody>
                  <a:tcPr anchor="ctr">
                    <a:solidFill>
                      <a:schemeClr val="bg2">
                        <a:lumMod val="90000"/>
                      </a:schemeClr>
                    </a:solidFill>
                  </a:tcPr>
                </a:tc>
                <a:extLst>
                  <a:ext uri="{0D108BD9-81ED-4DB2-BD59-A6C34878D82A}">
                    <a16:rowId xmlns:a16="http://schemas.microsoft.com/office/drawing/2014/main" val="4012730958"/>
                  </a:ext>
                </a:extLst>
              </a:tr>
              <a:tr h="508226">
                <a:tc>
                  <a:txBody>
                    <a:bodyPr/>
                    <a:lstStyle/>
                    <a:p>
                      <a:r>
                        <a:rPr lang="en-US" b="1" dirty="0">
                          <a:latin typeface="Arial" panose="020B0604020202020204" pitchFamily="34" charset="0"/>
                          <a:cs typeface="Arial" panose="020B0604020202020204" pitchFamily="34" charset="0"/>
                        </a:rPr>
                        <a:t>Check in process</a:t>
                      </a:r>
                    </a:p>
                  </a:txBody>
                  <a:tcPr>
                    <a:solidFill>
                      <a:srgbClr val="CDA788"/>
                    </a:solidFill>
                  </a:tcPr>
                </a:tc>
                <a:tc>
                  <a:txBody>
                    <a:bodyPr/>
                    <a:lstStyle/>
                    <a:p>
                      <a:pPr algn="ctr"/>
                      <a:r>
                        <a:rPr lang="en-US" dirty="0">
                          <a:latin typeface="Arial" panose="020B0604020202020204" pitchFamily="34" charset="0"/>
                          <a:cs typeface="Arial" panose="020B0604020202020204" pitchFamily="34" charset="0"/>
                        </a:rPr>
                        <a:t>25%</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8%</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58%</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8%</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0%</a:t>
                      </a:r>
                    </a:p>
                  </a:txBody>
                  <a:tcPr anchor="ctr">
                    <a:solidFill>
                      <a:schemeClr val="bg2"/>
                    </a:solidFill>
                  </a:tcPr>
                </a:tc>
                <a:extLst>
                  <a:ext uri="{0D108BD9-81ED-4DB2-BD59-A6C34878D82A}">
                    <a16:rowId xmlns:a16="http://schemas.microsoft.com/office/drawing/2014/main" val="1254308255"/>
                  </a:ext>
                </a:extLst>
              </a:tr>
              <a:tr h="508226">
                <a:tc>
                  <a:txBody>
                    <a:bodyPr/>
                    <a:lstStyle/>
                    <a:p>
                      <a:r>
                        <a:rPr lang="en-US" b="1" dirty="0">
                          <a:latin typeface="Arial" panose="020B0604020202020204" pitchFamily="34" charset="0"/>
                          <a:cs typeface="Arial" panose="020B0604020202020204" pitchFamily="34" charset="0"/>
                        </a:rPr>
                        <a:t>Software platform</a:t>
                      </a:r>
                    </a:p>
                  </a:txBody>
                  <a:tcPr>
                    <a:solidFill>
                      <a:srgbClr val="CDA788"/>
                    </a:solidFill>
                  </a:tcPr>
                </a:tc>
                <a:tc>
                  <a:txBody>
                    <a:bodyPr/>
                    <a:lstStyle/>
                    <a:p>
                      <a:pPr algn="ctr"/>
                      <a:r>
                        <a:rPr lang="en-US" dirty="0">
                          <a:latin typeface="Arial" panose="020B0604020202020204" pitchFamily="34" charset="0"/>
                          <a:cs typeface="Arial" panose="020B0604020202020204" pitchFamily="34" charset="0"/>
                        </a:rPr>
                        <a:t>25%</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33%</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43%</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0%</a:t>
                      </a:r>
                    </a:p>
                  </a:txBody>
                  <a:tcPr anchor="ctr">
                    <a:solidFill>
                      <a:schemeClr val="bg2">
                        <a:lumMod val="90000"/>
                      </a:schemeClr>
                    </a:solidFill>
                  </a:tcPr>
                </a:tc>
                <a:tc>
                  <a:txBody>
                    <a:bodyPr/>
                    <a:lstStyle/>
                    <a:p>
                      <a:pPr algn="ctr"/>
                      <a:r>
                        <a:rPr lang="en-US" dirty="0">
                          <a:latin typeface="Arial" panose="020B0604020202020204" pitchFamily="34" charset="0"/>
                          <a:cs typeface="Arial" panose="020B0604020202020204" pitchFamily="34" charset="0"/>
                        </a:rPr>
                        <a:t>0%</a:t>
                      </a:r>
                    </a:p>
                  </a:txBody>
                  <a:tcPr anchor="ctr">
                    <a:solidFill>
                      <a:schemeClr val="bg2">
                        <a:lumMod val="90000"/>
                      </a:schemeClr>
                    </a:solidFill>
                  </a:tcPr>
                </a:tc>
                <a:extLst>
                  <a:ext uri="{0D108BD9-81ED-4DB2-BD59-A6C34878D82A}">
                    <a16:rowId xmlns:a16="http://schemas.microsoft.com/office/drawing/2014/main" val="2602562310"/>
                  </a:ext>
                </a:extLst>
              </a:tr>
              <a:tr h="508226">
                <a:tc>
                  <a:txBody>
                    <a:bodyPr/>
                    <a:lstStyle/>
                    <a:p>
                      <a:endParaRPr lang="en-US" b="1" dirty="0">
                        <a:solidFill>
                          <a:schemeClr val="bg1"/>
                        </a:solidFill>
                        <a:latin typeface="Arial" panose="020B0604020202020204" pitchFamily="34" charset="0"/>
                        <a:cs typeface="Arial" panose="020B0604020202020204" pitchFamily="34" charset="0"/>
                      </a:endParaRPr>
                    </a:p>
                  </a:txBody>
                  <a:tcPr anchor="ctr">
                    <a:solidFill>
                      <a:schemeClr val="bg1"/>
                    </a:solidFill>
                  </a:tcPr>
                </a:tc>
                <a:tc>
                  <a:txBody>
                    <a:bodyPr/>
                    <a:lstStyle/>
                    <a:p>
                      <a:pPr algn="ctr"/>
                      <a:r>
                        <a:rPr lang="en-US" b="1" dirty="0">
                          <a:solidFill>
                            <a:schemeClr val="bg1"/>
                          </a:solidFill>
                          <a:latin typeface="Arial" panose="020B0604020202020204" pitchFamily="34" charset="0"/>
                          <a:cs typeface="Arial" panose="020B0604020202020204" pitchFamily="34" charset="0"/>
                        </a:rPr>
                        <a:t>Very easy</a:t>
                      </a:r>
                    </a:p>
                  </a:txBody>
                  <a:tcPr anchor="ctr">
                    <a:solidFill>
                      <a:srgbClr val="333333"/>
                    </a:solidFill>
                  </a:tcPr>
                </a:tc>
                <a:tc>
                  <a:txBody>
                    <a:bodyPr/>
                    <a:lstStyle/>
                    <a:p>
                      <a:pPr algn="ctr"/>
                      <a:r>
                        <a:rPr lang="en-US" b="1" dirty="0">
                          <a:solidFill>
                            <a:schemeClr val="bg1"/>
                          </a:solidFill>
                          <a:latin typeface="Arial" panose="020B0604020202020204" pitchFamily="34" charset="0"/>
                          <a:cs typeface="Arial" panose="020B0604020202020204" pitchFamily="34" charset="0"/>
                        </a:rPr>
                        <a:t>Easy</a:t>
                      </a:r>
                    </a:p>
                  </a:txBody>
                  <a:tcPr anchor="ctr">
                    <a:solidFill>
                      <a:srgbClr val="333333"/>
                    </a:solidFill>
                  </a:tcPr>
                </a:tc>
                <a:tc>
                  <a:txBody>
                    <a:bodyPr/>
                    <a:lstStyle/>
                    <a:p>
                      <a:pPr algn="ctr"/>
                      <a:r>
                        <a:rPr lang="en-US" b="1" dirty="0">
                          <a:solidFill>
                            <a:schemeClr val="bg1"/>
                          </a:solidFill>
                          <a:latin typeface="Arial" panose="020B0604020202020204" pitchFamily="34" charset="0"/>
                          <a:cs typeface="Arial" panose="020B0604020202020204" pitchFamily="34" charset="0"/>
                        </a:rPr>
                        <a:t>Neutral</a:t>
                      </a:r>
                    </a:p>
                  </a:txBody>
                  <a:tcPr anchor="ctr">
                    <a:solidFill>
                      <a:srgbClr val="333333"/>
                    </a:solidFill>
                  </a:tcPr>
                </a:tc>
                <a:tc>
                  <a:txBody>
                    <a:bodyPr/>
                    <a:lstStyle/>
                    <a:p>
                      <a:pPr algn="ctr"/>
                      <a:r>
                        <a:rPr lang="en-US" b="1" dirty="0">
                          <a:solidFill>
                            <a:schemeClr val="bg1"/>
                          </a:solidFill>
                          <a:latin typeface="Arial" panose="020B0604020202020204" pitchFamily="34" charset="0"/>
                          <a:cs typeface="Arial" panose="020B0604020202020204" pitchFamily="34" charset="0"/>
                        </a:rPr>
                        <a:t>Difficult</a:t>
                      </a:r>
                    </a:p>
                  </a:txBody>
                  <a:tcPr anchor="ctr">
                    <a:solidFill>
                      <a:srgbClr val="333333"/>
                    </a:solidFill>
                  </a:tcPr>
                </a:tc>
                <a:tc>
                  <a:txBody>
                    <a:bodyPr/>
                    <a:lstStyle/>
                    <a:p>
                      <a:pPr algn="ctr"/>
                      <a:r>
                        <a:rPr lang="en-US" b="1" dirty="0">
                          <a:solidFill>
                            <a:schemeClr val="bg1"/>
                          </a:solidFill>
                          <a:latin typeface="Arial" panose="020B0604020202020204" pitchFamily="34" charset="0"/>
                          <a:cs typeface="Arial" panose="020B0604020202020204" pitchFamily="34" charset="0"/>
                        </a:rPr>
                        <a:t>Very Difficult</a:t>
                      </a:r>
                    </a:p>
                  </a:txBody>
                  <a:tcPr anchor="ctr">
                    <a:solidFill>
                      <a:srgbClr val="333333"/>
                    </a:solidFill>
                  </a:tcPr>
                </a:tc>
                <a:extLst>
                  <a:ext uri="{0D108BD9-81ED-4DB2-BD59-A6C34878D82A}">
                    <a16:rowId xmlns:a16="http://schemas.microsoft.com/office/drawing/2014/main" val="3017679926"/>
                  </a:ext>
                </a:extLst>
              </a:tr>
              <a:tr h="877211">
                <a:tc>
                  <a:txBody>
                    <a:bodyPr/>
                    <a:lstStyle/>
                    <a:p>
                      <a:r>
                        <a:rPr lang="en-US" b="1" dirty="0">
                          <a:latin typeface="Arial" panose="020B0604020202020204" pitchFamily="34" charset="0"/>
                          <a:cs typeface="Arial" panose="020B0604020202020204" pitchFamily="34" charset="0"/>
                        </a:rPr>
                        <a:t>Communicating with proctors</a:t>
                      </a:r>
                    </a:p>
                  </a:txBody>
                  <a:tcPr>
                    <a:solidFill>
                      <a:srgbClr val="CDA788"/>
                    </a:solidFill>
                  </a:tcPr>
                </a:tc>
                <a:tc>
                  <a:txBody>
                    <a:bodyPr/>
                    <a:lstStyle/>
                    <a:p>
                      <a:pPr algn="ctr"/>
                      <a:r>
                        <a:rPr lang="en-US" dirty="0">
                          <a:latin typeface="Arial" panose="020B0604020202020204" pitchFamily="34" charset="0"/>
                          <a:cs typeface="Arial" panose="020B0604020202020204" pitchFamily="34" charset="0"/>
                        </a:rPr>
                        <a:t>33%</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42%</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25%</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1%</a:t>
                      </a:r>
                    </a:p>
                  </a:txBody>
                  <a:tcPr anchor="ctr">
                    <a:solidFill>
                      <a:schemeClr val="bg2"/>
                    </a:solidFill>
                  </a:tcPr>
                </a:tc>
                <a:tc>
                  <a:txBody>
                    <a:bodyPr/>
                    <a:lstStyle/>
                    <a:p>
                      <a:pPr algn="ctr"/>
                      <a:r>
                        <a:rPr lang="en-US" dirty="0">
                          <a:latin typeface="Arial" panose="020B0604020202020204" pitchFamily="34" charset="0"/>
                          <a:cs typeface="Arial" panose="020B0604020202020204" pitchFamily="34" charset="0"/>
                        </a:rPr>
                        <a:t>0%</a:t>
                      </a:r>
                    </a:p>
                  </a:txBody>
                  <a:tcPr anchor="ctr">
                    <a:solidFill>
                      <a:schemeClr val="bg2"/>
                    </a:solidFill>
                  </a:tcPr>
                </a:tc>
                <a:extLst>
                  <a:ext uri="{0D108BD9-81ED-4DB2-BD59-A6C34878D82A}">
                    <a16:rowId xmlns:a16="http://schemas.microsoft.com/office/drawing/2014/main" val="3999054"/>
                  </a:ext>
                </a:extLst>
              </a:tr>
            </a:tbl>
          </a:graphicData>
        </a:graphic>
      </p:graphicFrame>
      <p:sp>
        <p:nvSpPr>
          <p:cNvPr id="3" name="Text Placeholder 2">
            <a:extLst>
              <a:ext uri="{FF2B5EF4-FFF2-40B4-BE49-F238E27FC236}">
                <a16:creationId xmlns:a16="http://schemas.microsoft.com/office/drawing/2014/main" id="{A7088E05-9EFE-D2DC-EC40-4A1756F15D1D}"/>
              </a:ext>
            </a:extLst>
          </p:cNvPr>
          <p:cNvSpPr>
            <a:spLocks noGrp="1"/>
          </p:cNvSpPr>
          <p:nvPr>
            <p:ph type="body" sz="quarter" idx="13"/>
          </p:nvPr>
        </p:nvSpPr>
        <p:spPr/>
        <p:txBody>
          <a:bodyPr anchor="ctr">
            <a:normAutofit/>
          </a:bodyPr>
          <a:lstStyle/>
          <a:p>
            <a:r>
              <a:rPr lang="en-US" sz="3200" dirty="0"/>
              <a:t>Candidate Survey Results: Remote Proctoring </a:t>
            </a:r>
          </a:p>
        </p:txBody>
      </p:sp>
      <p:sp>
        <p:nvSpPr>
          <p:cNvPr id="5" name="TextBox 4">
            <a:extLst>
              <a:ext uri="{FF2B5EF4-FFF2-40B4-BE49-F238E27FC236}">
                <a16:creationId xmlns:a16="http://schemas.microsoft.com/office/drawing/2014/main" id="{C753FC94-59F5-763A-CDCA-0F5C63493487}"/>
              </a:ext>
            </a:extLst>
          </p:cNvPr>
          <p:cNvSpPr txBox="1"/>
          <p:nvPr/>
        </p:nvSpPr>
        <p:spPr>
          <a:xfrm>
            <a:off x="-294699" y="5993668"/>
            <a:ext cx="4775259" cy="646331"/>
          </a:xfrm>
          <a:prstGeom prst="rect">
            <a:avLst/>
          </a:prstGeom>
          <a:noFill/>
        </p:spPr>
        <p:txBody>
          <a:bodyPr wrap="square">
            <a:spAutoFit/>
          </a:bodyPr>
          <a:lstStyle/>
          <a:p>
            <a:pPr marL="914400" marR="0">
              <a:spcBef>
                <a:spcPts val="0"/>
              </a:spcBef>
              <a:spcAft>
                <a:spcPts val="0"/>
              </a:spcAft>
            </a:pPr>
            <a:r>
              <a:rPr lang="en-US" sz="1800" dirty="0">
                <a:effectLst/>
                <a:latin typeface="Aptos" panose="020B0004020202020204" pitchFamily="34" charset="0"/>
                <a:ea typeface="Aptos" panose="020B0004020202020204" pitchFamily="34" charset="0"/>
                <a:cs typeface="Aptos" panose="020B0004020202020204" pitchFamily="34" charset="0"/>
              </a:rPr>
              <a:t>39 (15%) candidates tested virtually.</a:t>
            </a:r>
          </a:p>
          <a:p>
            <a:r>
              <a:rPr lang="en-US" sz="1800" dirty="0">
                <a:effectLst/>
                <a:latin typeface="Aptos" panose="020B0004020202020204" pitchFamily="34" charset="0"/>
                <a:ea typeface="Aptos" panose="020B0004020202020204" pitchFamily="34" charset="0"/>
                <a:cs typeface="Aptos" panose="020B0004020202020204" pitchFamily="34" charset="0"/>
              </a:rPr>
              <a:t>	37 (95%) responded to survey</a:t>
            </a:r>
            <a:r>
              <a:rPr 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2291128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E4B0B-5A03-9379-B29B-352907B2CCEE}"/>
              </a:ext>
            </a:extLst>
          </p:cNvPr>
          <p:cNvSpPr>
            <a:spLocks noGrp="1"/>
          </p:cNvSpPr>
          <p:nvPr>
            <p:ph type="ctrTitle"/>
          </p:nvPr>
        </p:nvSpPr>
        <p:spPr/>
        <p:txBody>
          <a:bodyPr/>
          <a:lstStyle/>
          <a:p>
            <a:r>
              <a:rPr lang="en-US" dirty="0"/>
              <a:t>Future Council Priorities</a:t>
            </a:r>
          </a:p>
        </p:txBody>
      </p:sp>
    </p:spTree>
    <p:extLst>
      <p:ext uri="{BB962C8B-B14F-4D97-AF65-F5344CB8AC3E}">
        <p14:creationId xmlns:p14="http://schemas.microsoft.com/office/powerpoint/2010/main" val="14145404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F756C5-B2E5-7B0B-3B4A-B204E6DB9FAC}"/>
              </a:ext>
            </a:extLst>
          </p:cNvPr>
          <p:cNvSpPr>
            <a:spLocks noGrp="1"/>
          </p:cNvSpPr>
          <p:nvPr>
            <p:ph idx="1"/>
          </p:nvPr>
        </p:nvSpPr>
        <p:spPr/>
        <p:txBody>
          <a:bodyPr/>
          <a:lstStyle/>
          <a:p>
            <a:r>
              <a:rPr lang="en-US" dirty="0"/>
              <a:t>Certification Council Nominating Committee - process for electing new members</a:t>
            </a:r>
          </a:p>
          <a:p>
            <a:r>
              <a:rPr lang="en-US" dirty="0"/>
              <a:t>Refining examination development and administration</a:t>
            </a:r>
          </a:p>
          <a:p>
            <a:pPr lvl="1"/>
            <a:r>
              <a:rPr lang="en-US" dirty="0"/>
              <a:t>Improving item bank (number of items, breadth and level of difficulty, tagging)</a:t>
            </a:r>
          </a:p>
          <a:p>
            <a:pPr lvl="1"/>
            <a:r>
              <a:rPr lang="en-US" dirty="0"/>
              <a:t>Scaled scoring</a:t>
            </a:r>
          </a:p>
          <a:p>
            <a:pPr lvl="1"/>
            <a:r>
              <a:rPr lang="en-US" dirty="0"/>
              <a:t>Reference policy revision</a:t>
            </a:r>
          </a:p>
          <a:p>
            <a:r>
              <a:rPr lang="en-US" dirty="0"/>
              <a:t>Maintenance of credentials</a:t>
            </a:r>
          </a:p>
          <a:p>
            <a:r>
              <a:rPr lang="en-US" dirty="0"/>
              <a:t>Asian College of Veterinary Internal Medicine (</a:t>
            </a:r>
            <a:r>
              <a:rPr lang="en-US" dirty="0" err="1"/>
              <a:t>AiCVIM</a:t>
            </a:r>
            <a:r>
              <a:rPr lang="en-US" dirty="0"/>
              <a:t>)</a:t>
            </a:r>
          </a:p>
          <a:p>
            <a:pPr marL="0" indent="0">
              <a:buNone/>
            </a:pPr>
            <a:endParaRPr lang="en-US" dirty="0"/>
          </a:p>
        </p:txBody>
      </p:sp>
      <p:sp>
        <p:nvSpPr>
          <p:cNvPr id="3" name="Text Placeholder 2">
            <a:extLst>
              <a:ext uri="{FF2B5EF4-FFF2-40B4-BE49-F238E27FC236}">
                <a16:creationId xmlns:a16="http://schemas.microsoft.com/office/drawing/2014/main" id="{CE788892-29E7-F83A-E892-D4420A5707CF}"/>
              </a:ext>
            </a:extLst>
          </p:cNvPr>
          <p:cNvSpPr>
            <a:spLocks noGrp="1"/>
          </p:cNvSpPr>
          <p:nvPr>
            <p:ph type="body" sz="quarter" idx="13"/>
          </p:nvPr>
        </p:nvSpPr>
        <p:spPr/>
        <p:txBody>
          <a:bodyPr/>
          <a:lstStyle/>
          <a:p>
            <a:r>
              <a:rPr lang="en-US" dirty="0"/>
              <a:t>Future Council Priorities</a:t>
            </a:r>
          </a:p>
        </p:txBody>
      </p:sp>
    </p:spTree>
    <p:extLst>
      <p:ext uri="{BB962C8B-B14F-4D97-AF65-F5344CB8AC3E}">
        <p14:creationId xmlns:p14="http://schemas.microsoft.com/office/powerpoint/2010/main" val="39943167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D71CE3C-7264-19A6-D135-1D858A96A287}"/>
              </a:ext>
            </a:extLst>
          </p:cNvPr>
          <p:cNvSpPr>
            <a:spLocks noGrp="1"/>
          </p:cNvSpPr>
          <p:nvPr>
            <p:ph idx="1"/>
          </p:nvPr>
        </p:nvSpPr>
        <p:spPr>
          <a:xfrm>
            <a:off x="838200" y="4341755"/>
            <a:ext cx="10515600" cy="2078780"/>
          </a:xfrm>
        </p:spPr>
        <p:txBody>
          <a:bodyPr>
            <a:normAutofit fontScale="92500" lnSpcReduction="20000"/>
          </a:bodyPr>
          <a:lstStyle/>
          <a:p>
            <a:r>
              <a:rPr lang="en-US" dirty="0"/>
              <a:t>Policy details</a:t>
            </a:r>
          </a:p>
          <a:p>
            <a:pPr lvl="1"/>
            <a:r>
              <a:rPr lang="en-US" dirty="0"/>
              <a:t>Textbooks - core (maximum of 20) vs supplemental (no limit)</a:t>
            </a:r>
          </a:p>
          <a:p>
            <a:pPr lvl="1"/>
            <a:r>
              <a:rPr lang="en-US" dirty="0"/>
              <a:t>Journals - core (maximum of 20) vs supplemental (no limit); 5 year limit</a:t>
            </a:r>
          </a:p>
          <a:p>
            <a:pPr lvl="1"/>
            <a:r>
              <a:rPr lang="en-US" dirty="0"/>
              <a:t>Consensus statements / seminar articles (maximum of 12; no date limit)</a:t>
            </a:r>
          </a:p>
          <a:p>
            <a:pPr lvl="1"/>
            <a:r>
              <a:rPr lang="en-US" dirty="0"/>
              <a:t>ACVIM Forum proceeding no longer allowable as reference</a:t>
            </a:r>
          </a:p>
          <a:p>
            <a:r>
              <a:rPr lang="en-US" dirty="0"/>
              <a:t>Plan to revise based on recent feedback</a:t>
            </a:r>
          </a:p>
          <a:p>
            <a:endParaRPr lang="en-US" dirty="0"/>
          </a:p>
        </p:txBody>
      </p:sp>
      <p:sp>
        <p:nvSpPr>
          <p:cNvPr id="3" name="Text Placeholder 2">
            <a:extLst>
              <a:ext uri="{FF2B5EF4-FFF2-40B4-BE49-F238E27FC236}">
                <a16:creationId xmlns:a16="http://schemas.microsoft.com/office/drawing/2014/main" id="{2FA5F07E-9126-C1CD-07BA-DBCB0539EF34}"/>
              </a:ext>
            </a:extLst>
          </p:cNvPr>
          <p:cNvSpPr>
            <a:spLocks noGrp="1"/>
          </p:cNvSpPr>
          <p:nvPr>
            <p:ph type="body" sz="quarter" idx="13"/>
          </p:nvPr>
        </p:nvSpPr>
        <p:spPr/>
        <p:txBody>
          <a:bodyPr/>
          <a:lstStyle/>
          <a:p>
            <a:r>
              <a:rPr lang="en-US" dirty="0"/>
              <a:t>Reference Policy</a:t>
            </a:r>
          </a:p>
        </p:txBody>
      </p:sp>
      <p:graphicFrame>
        <p:nvGraphicFramePr>
          <p:cNvPr id="7" name="Diagram 6">
            <a:extLst>
              <a:ext uri="{FF2B5EF4-FFF2-40B4-BE49-F238E27FC236}">
                <a16:creationId xmlns:a16="http://schemas.microsoft.com/office/drawing/2014/main" id="{73B478D2-E6C8-9EE7-86E3-25C848D978FB}"/>
              </a:ext>
            </a:extLst>
          </p:cNvPr>
          <p:cNvGraphicFramePr/>
          <p:nvPr>
            <p:extLst>
              <p:ext uri="{D42A27DB-BD31-4B8C-83A1-F6EECF244321}">
                <p14:modId xmlns:p14="http://schemas.microsoft.com/office/powerpoint/2010/main" val="2710420615"/>
              </p:ext>
            </p:extLst>
          </p:nvPr>
        </p:nvGraphicFramePr>
        <p:xfrm>
          <a:off x="749792" y="1384707"/>
          <a:ext cx="10405021" cy="29972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457514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F2E77B9B-6DBE-F265-B961-AE6019C4B39F}"/>
              </a:ext>
            </a:extLst>
          </p:cNvPr>
          <p:cNvGraphicFramePr>
            <a:graphicFrameLocks noGrp="1"/>
          </p:cNvGraphicFramePr>
          <p:nvPr>
            <p:ph idx="1"/>
            <p:extLst>
              <p:ext uri="{D42A27DB-BD31-4B8C-83A1-F6EECF244321}">
                <p14:modId xmlns:p14="http://schemas.microsoft.com/office/powerpoint/2010/main" val="3518537734"/>
              </p:ext>
            </p:extLst>
          </p:nvPr>
        </p:nvGraphicFramePr>
        <p:xfrm>
          <a:off x="838200" y="1233996"/>
          <a:ext cx="10515600" cy="52200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 Placeholder 2">
            <a:extLst>
              <a:ext uri="{FF2B5EF4-FFF2-40B4-BE49-F238E27FC236}">
                <a16:creationId xmlns:a16="http://schemas.microsoft.com/office/drawing/2014/main" id="{CBC1E507-294E-36E5-1A49-27E8912343B5}"/>
              </a:ext>
            </a:extLst>
          </p:cNvPr>
          <p:cNvSpPr>
            <a:spLocks noGrp="1"/>
          </p:cNvSpPr>
          <p:nvPr>
            <p:ph type="body" sz="quarter" idx="13"/>
          </p:nvPr>
        </p:nvSpPr>
        <p:spPr/>
        <p:txBody>
          <a:bodyPr anchor="ctr">
            <a:normAutofit fontScale="70000" lnSpcReduction="20000"/>
          </a:bodyPr>
          <a:lstStyle/>
          <a:p>
            <a:r>
              <a:rPr lang="en-US" dirty="0"/>
              <a:t>Asian College of Veterinary Internal Medicine (</a:t>
            </a:r>
            <a:r>
              <a:rPr lang="en-US" dirty="0" err="1"/>
              <a:t>AiCVIM</a:t>
            </a:r>
            <a:r>
              <a:rPr lang="en-US" dirty="0"/>
              <a:t>)</a:t>
            </a:r>
          </a:p>
        </p:txBody>
      </p:sp>
    </p:spTree>
    <p:extLst>
      <p:ext uri="{BB962C8B-B14F-4D97-AF65-F5344CB8AC3E}">
        <p14:creationId xmlns:p14="http://schemas.microsoft.com/office/powerpoint/2010/main" val="19921746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FAE48-1BF4-028B-B639-7DC9685F4A7D}"/>
              </a:ext>
            </a:extLst>
          </p:cNvPr>
          <p:cNvSpPr>
            <a:spLocks noGrp="1"/>
          </p:cNvSpPr>
          <p:nvPr>
            <p:ph type="ctrTitle"/>
          </p:nvPr>
        </p:nvSpPr>
        <p:spPr/>
        <p:txBody>
          <a:bodyPr/>
          <a:lstStyle/>
          <a:p>
            <a:r>
              <a:rPr lang="en-US" dirty="0"/>
              <a:t>Questions?</a:t>
            </a:r>
          </a:p>
        </p:txBody>
      </p:sp>
      <p:sp>
        <p:nvSpPr>
          <p:cNvPr id="3" name="Subtitle 2">
            <a:extLst>
              <a:ext uri="{FF2B5EF4-FFF2-40B4-BE49-F238E27FC236}">
                <a16:creationId xmlns:a16="http://schemas.microsoft.com/office/drawing/2014/main" id="{2D67170E-73EC-B25A-69AF-9D21F562052A}"/>
              </a:ext>
            </a:extLst>
          </p:cNvPr>
          <p:cNvSpPr>
            <a:spLocks noGrp="1"/>
          </p:cNvSpPr>
          <p:nvPr>
            <p:ph type="subTitle" idx="1"/>
          </p:nvPr>
        </p:nvSpPr>
        <p:spPr/>
        <p:txBody>
          <a:bodyPr/>
          <a:lstStyle/>
          <a:p>
            <a:r>
              <a:rPr lang="en-US" dirty="0"/>
              <a:t>Please use the Q&amp;A feature to submit and upvote questions.</a:t>
            </a:r>
          </a:p>
        </p:txBody>
      </p:sp>
    </p:spTree>
    <p:extLst>
      <p:ext uri="{BB962C8B-B14F-4D97-AF65-F5344CB8AC3E}">
        <p14:creationId xmlns:p14="http://schemas.microsoft.com/office/powerpoint/2010/main" val="2139938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905CC-A8D9-1BF1-CFF0-40784DCCB843}"/>
              </a:ext>
            </a:extLst>
          </p:cNvPr>
          <p:cNvSpPr>
            <a:spLocks noGrp="1"/>
          </p:cNvSpPr>
          <p:nvPr>
            <p:ph type="ctrTitle"/>
          </p:nvPr>
        </p:nvSpPr>
        <p:spPr/>
        <p:txBody>
          <a:bodyPr/>
          <a:lstStyle/>
          <a:p>
            <a:r>
              <a:rPr lang="en-US" dirty="0"/>
              <a:t>Certification Council</a:t>
            </a:r>
          </a:p>
        </p:txBody>
      </p:sp>
      <p:sp>
        <p:nvSpPr>
          <p:cNvPr id="3" name="Subtitle 2">
            <a:extLst>
              <a:ext uri="{FF2B5EF4-FFF2-40B4-BE49-F238E27FC236}">
                <a16:creationId xmlns:a16="http://schemas.microsoft.com/office/drawing/2014/main" id="{A3F24F48-24E7-F1DE-C292-E5C93B4845F0}"/>
              </a:ext>
            </a:extLst>
          </p:cNvPr>
          <p:cNvSpPr>
            <a:spLocks noGrp="1"/>
          </p:cNvSpPr>
          <p:nvPr>
            <p:ph type="subTitle" idx="1"/>
          </p:nvPr>
        </p:nvSpPr>
        <p:spPr/>
        <p:txBody>
          <a:bodyPr/>
          <a:lstStyle/>
          <a:p>
            <a:r>
              <a:rPr lang="en-US" dirty="0"/>
              <a:t>Role, Structure, Members</a:t>
            </a:r>
          </a:p>
        </p:txBody>
      </p:sp>
    </p:spTree>
    <p:extLst>
      <p:ext uri="{BB962C8B-B14F-4D97-AF65-F5344CB8AC3E}">
        <p14:creationId xmlns:p14="http://schemas.microsoft.com/office/powerpoint/2010/main" val="3559437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71BB2-0476-B912-ACC6-0BEDD40B9B33}"/>
              </a:ext>
            </a:extLst>
          </p:cNvPr>
          <p:cNvSpPr>
            <a:spLocks noGrp="1"/>
          </p:cNvSpPr>
          <p:nvPr>
            <p:ph type="ctrTitle"/>
          </p:nvPr>
        </p:nvSpPr>
        <p:spPr>
          <a:xfrm>
            <a:off x="1153236" y="1847599"/>
            <a:ext cx="9885528" cy="2156416"/>
          </a:xfrm>
        </p:spPr>
        <p:txBody>
          <a:bodyPr/>
          <a:lstStyle/>
          <a:p>
            <a:r>
              <a:rPr lang="en-US" dirty="0"/>
              <a:t>Specialty Breakouts</a:t>
            </a:r>
          </a:p>
        </p:txBody>
      </p:sp>
      <p:sp>
        <p:nvSpPr>
          <p:cNvPr id="3" name="Subtitle 2">
            <a:extLst>
              <a:ext uri="{FF2B5EF4-FFF2-40B4-BE49-F238E27FC236}">
                <a16:creationId xmlns:a16="http://schemas.microsoft.com/office/drawing/2014/main" id="{04C4DA1E-CB64-BB39-C417-B88FF1C5E2FC}"/>
              </a:ext>
            </a:extLst>
          </p:cNvPr>
          <p:cNvSpPr>
            <a:spLocks noGrp="1"/>
          </p:cNvSpPr>
          <p:nvPr>
            <p:ph type="subTitle" idx="1"/>
          </p:nvPr>
        </p:nvSpPr>
        <p:spPr>
          <a:xfrm>
            <a:off x="1300578" y="3489176"/>
            <a:ext cx="9590843" cy="1104331"/>
          </a:xfrm>
        </p:spPr>
        <p:txBody>
          <a:bodyPr/>
          <a:lstStyle/>
          <a:p>
            <a:r>
              <a:rPr lang="en-US" dirty="0"/>
              <a:t>Click the </a:t>
            </a:r>
            <a:r>
              <a:rPr lang="en-US" b="1" dirty="0"/>
              <a:t>Breakout Rooms </a:t>
            </a:r>
            <a:r>
              <a:rPr lang="en-US" dirty="0"/>
              <a:t>icon in the bottom toolbar and select your specialty to join your specialty breakout session</a:t>
            </a:r>
          </a:p>
        </p:txBody>
      </p:sp>
      <p:pic>
        <p:nvPicPr>
          <p:cNvPr id="1026" name="Picture 2">
            <a:extLst>
              <a:ext uri="{FF2B5EF4-FFF2-40B4-BE49-F238E27FC236}">
                <a16:creationId xmlns:a16="http://schemas.microsoft.com/office/drawing/2014/main" id="{4E8B1A06-A65A-CBF6-C366-B542D6D9B08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6140" t="75227" r="28446" b="-404"/>
          <a:stretch/>
        </p:blipFill>
        <p:spPr bwMode="auto">
          <a:xfrm>
            <a:off x="3277180" y="4895580"/>
            <a:ext cx="5637640" cy="926495"/>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extLst>
              <a:ext uri="{FF2B5EF4-FFF2-40B4-BE49-F238E27FC236}">
                <a16:creationId xmlns:a16="http://schemas.microsoft.com/office/drawing/2014/main" id="{84671269-5D06-94C2-8503-A9E8453C691F}"/>
              </a:ext>
            </a:extLst>
          </p:cNvPr>
          <p:cNvSpPr/>
          <p:nvPr/>
        </p:nvSpPr>
        <p:spPr>
          <a:xfrm rot="18681678">
            <a:off x="6851157" y="4600640"/>
            <a:ext cx="998010" cy="471587"/>
          </a:xfrm>
          <a:prstGeom prst="leftArrow">
            <a:avLst/>
          </a:prstGeom>
          <a:solidFill>
            <a:srgbClr val="C2213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6474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9892B01-4F2B-5BB0-7119-B47E2197EA78}"/>
              </a:ext>
            </a:extLst>
          </p:cNvPr>
          <p:cNvSpPr>
            <a:spLocks noGrp="1"/>
          </p:cNvSpPr>
          <p:nvPr>
            <p:ph idx="1"/>
          </p:nvPr>
        </p:nvSpPr>
        <p:spPr/>
        <p:txBody>
          <a:bodyPr/>
          <a:lstStyle/>
          <a:p>
            <a:pPr marL="0" indent="0">
              <a:buNone/>
            </a:pPr>
            <a:r>
              <a:rPr lang="en-US" b="1" dirty="0"/>
              <a:t>Purpose: </a:t>
            </a:r>
            <a:r>
              <a:rPr lang="en-US" dirty="0"/>
              <a:t>Oversee all aspects of certification, and function autonomously from the Board of Regents as it relates to certification-related decisions. </a:t>
            </a:r>
          </a:p>
          <a:p>
            <a:pPr lvl="1"/>
            <a:r>
              <a:rPr lang="en-US" dirty="0"/>
              <a:t>Approved by membership November 2022</a:t>
            </a:r>
          </a:p>
          <a:p>
            <a:pPr lvl="1"/>
            <a:r>
              <a:rPr lang="en-US" dirty="0"/>
              <a:t>Established May 2023</a:t>
            </a:r>
          </a:p>
          <a:p>
            <a:endParaRPr lang="en-US" dirty="0"/>
          </a:p>
        </p:txBody>
      </p:sp>
      <p:sp>
        <p:nvSpPr>
          <p:cNvPr id="3" name="Text Placeholder 2">
            <a:extLst>
              <a:ext uri="{FF2B5EF4-FFF2-40B4-BE49-F238E27FC236}">
                <a16:creationId xmlns:a16="http://schemas.microsoft.com/office/drawing/2014/main" id="{8266A8B1-F101-3752-8D54-D60C7E35B7A2}"/>
              </a:ext>
            </a:extLst>
          </p:cNvPr>
          <p:cNvSpPr>
            <a:spLocks noGrp="1"/>
          </p:cNvSpPr>
          <p:nvPr>
            <p:ph type="body" sz="quarter" idx="13"/>
          </p:nvPr>
        </p:nvSpPr>
        <p:spPr/>
        <p:txBody>
          <a:bodyPr/>
          <a:lstStyle/>
          <a:p>
            <a:r>
              <a:rPr lang="en-US" dirty="0"/>
              <a:t>Certification Council</a:t>
            </a:r>
          </a:p>
        </p:txBody>
      </p:sp>
    </p:spTree>
    <p:extLst>
      <p:ext uri="{BB962C8B-B14F-4D97-AF65-F5344CB8AC3E}">
        <p14:creationId xmlns:p14="http://schemas.microsoft.com/office/powerpoint/2010/main" val="2229797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D625EE0-8EDF-FB78-DED5-E203D55FBBB9}"/>
              </a:ext>
            </a:extLst>
          </p:cNvPr>
          <p:cNvSpPr>
            <a:spLocks noGrp="1"/>
          </p:cNvSpPr>
          <p:nvPr>
            <p:ph type="body" sz="quarter" idx="13"/>
          </p:nvPr>
        </p:nvSpPr>
        <p:spPr/>
        <p:txBody>
          <a:bodyPr/>
          <a:lstStyle/>
          <a:p>
            <a:r>
              <a:rPr lang="en-US" dirty="0"/>
              <a:t>Certification Council </a:t>
            </a:r>
          </a:p>
        </p:txBody>
      </p:sp>
      <p:sp>
        <p:nvSpPr>
          <p:cNvPr id="4" name="object 4">
            <a:extLst>
              <a:ext uri="{FF2B5EF4-FFF2-40B4-BE49-F238E27FC236}">
                <a16:creationId xmlns:a16="http://schemas.microsoft.com/office/drawing/2014/main" id="{50B05B1D-80FB-8BDE-F107-125FC2D43E78}"/>
              </a:ext>
            </a:extLst>
          </p:cNvPr>
          <p:cNvSpPr/>
          <p:nvPr/>
        </p:nvSpPr>
        <p:spPr>
          <a:xfrm>
            <a:off x="5211317" y="1959100"/>
            <a:ext cx="2898434" cy="809794"/>
          </a:xfrm>
          <a:custGeom>
            <a:avLst/>
            <a:gdLst/>
            <a:ahLst/>
            <a:cxnLst/>
            <a:rect l="l" t="t" r="r" b="b"/>
            <a:pathLst>
              <a:path w="2824479" h="615950">
                <a:moveTo>
                  <a:pt x="2556319" y="0"/>
                </a:moveTo>
                <a:lnTo>
                  <a:pt x="267652" y="0"/>
                </a:lnTo>
                <a:lnTo>
                  <a:pt x="219539" y="4312"/>
                </a:lnTo>
                <a:lnTo>
                  <a:pt x="174256" y="16745"/>
                </a:lnTo>
                <a:lnTo>
                  <a:pt x="132559" y="36543"/>
                </a:lnTo>
                <a:lnTo>
                  <a:pt x="95204" y="62950"/>
                </a:lnTo>
                <a:lnTo>
                  <a:pt x="62946" y="95209"/>
                </a:lnTo>
                <a:lnTo>
                  <a:pt x="36540" y="132565"/>
                </a:lnTo>
                <a:lnTo>
                  <a:pt x="16744" y="174261"/>
                </a:lnTo>
                <a:lnTo>
                  <a:pt x="4311" y="219542"/>
                </a:lnTo>
                <a:lnTo>
                  <a:pt x="0" y="267652"/>
                </a:lnTo>
                <a:lnTo>
                  <a:pt x="0" y="348056"/>
                </a:lnTo>
                <a:lnTo>
                  <a:pt x="4311" y="396165"/>
                </a:lnTo>
                <a:lnTo>
                  <a:pt x="16744" y="441445"/>
                </a:lnTo>
                <a:lnTo>
                  <a:pt x="36540" y="483139"/>
                </a:lnTo>
                <a:lnTo>
                  <a:pt x="62946" y="520493"/>
                </a:lnTo>
                <a:lnTo>
                  <a:pt x="95204" y="552751"/>
                </a:lnTo>
                <a:lnTo>
                  <a:pt x="132559" y="579155"/>
                </a:lnTo>
                <a:lnTo>
                  <a:pt x="174256" y="598951"/>
                </a:lnTo>
                <a:lnTo>
                  <a:pt x="219539" y="611384"/>
                </a:lnTo>
                <a:lnTo>
                  <a:pt x="267652" y="615695"/>
                </a:lnTo>
                <a:lnTo>
                  <a:pt x="2556319" y="615695"/>
                </a:lnTo>
                <a:lnTo>
                  <a:pt x="2604432" y="611384"/>
                </a:lnTo>
                <a:lnTo>
                  <a:pt x="2649715" y="598951"/>
                </a:lnTo>
                <a:lnTo>
                  <a:pt x="2691412" y="579155"/>
                </a:lnTo>
                <a:lnTo>
                  <a:pt x="2728767" y="552751"/>
                </a:lnTo>
                <a:lnTo>
                  <a:pt x="2761025" y="520493"/>
                </a:lnTo>
                <a:lnTo>
                  <a:pt x="2787431" y="483139"/>
                </a:lnTo>
                <a:lnTo>
                  <a:pt x="2807227" y="441445"/>
                </a:lnTo>
                <a:lnTo>
                  <a:pt x="2819660" y="396165"/>
                </a:lnTo>
                <a:lnTo>
                  <a:pt x="2823972" y="348056"/>
                </a:lnTo>
                <a:lnTo>
                  <a:pt x="2823972" y="267652"/>
                </a:lnTo>
                <a:lnTo>
                  <a:pt x="2819660" y="219542"/>
                </a:lnTo>
                <a:lnTo>
                  <a:pt x="2807227" y="174261"/>
                </a:lnTo>
                <a:lnTo>
                  <a:pt x="2787431" y="132565"/>
                </a:lnTo>
                <a:lnTo>
                  <a:pt x="2761025" y="95209"/>
                </a:lnTo>
                <a:lnTo>
                  <a:pt x="2728767" y="62950"/>
                </a:lnTo>
                <a:lnTo>
                  <a:pt x="2691412" y="36543"/>
                </a:lnTo>
                <a:lnTo>
                  <a:pt x="2649715" y="16745"/>
                </a:lnTo>
                <a:lnTo>
                  <a:pt x="2604432" y="4312"/>
                </a:lnTo>
                <a:lnTo>
                  <a:pt x="2556319" y="0"/>
                </a:lnTo>
                <a:close/>
              </a:path>
            </a:pathLst>
          </a:custGeom>
          <a:solidFill>
            <a:srgbClr val="CDA788"/>
          </a:solidFill>
        </p:spPr>
        <p:txBody>
          <a:bodyPr wrap="square" lIns="0" tIns="0" rIns="0" bIns="0" rtlCol="0"/>
          <a:lstStyle/>
          <a:p>
            <a:endParaRPr sz="1350"/>
          </a:p>
        </p:txBody>
      </p:sp>
      <p:sp>
        <p:nvSpPr>
          <p:cNvPr id="5" name="object 5">
            <a:extLst>
              <a:ext uri="{FF2B5EF4-FFF2-40B4-BE49-F238E27FC236}">
                <a16:creationId xmlns:a16="http://schemas.microsoft.com/office/drawing/2014/main" id="{7C9199A5-65FA-9AD8-0BC5-F25F6FE3353D}"/>
              </a:ext>
            </a:extLst>
          </p:cNvPr>
          <p:cNvSpPr txBox="1"/>
          <p:nvPr/>
        </p:nvSpPr>
        <p:spPr>
          <a:xfrm>
            <a:off x="5779851" y="2110566"/>
            <a:ext cx="1761365" cy="316914"/>
          </a:xfrm>
          <a:prstGeom prst="rect">
            <a:avLst/>
          </a:prstGeom>
        </p:spPr>
        <p:txBody>
          <a:bodyPr vert="horz" wrap="square" lIns="0" tIns="9049" rIns="0" bIns="0" rtlCol="0">
            <a:spAutoFit/>
          </a:bodyPr>
          <a:lstStyle/>
          <a:p>
            <a:pPr marL="9525" algn="ctr">
              <a:spcBef>
                <a:spcPts val="71"/>
              </a:spcBef>
            </a:pPr>
            <a:r>
              <a:rPr sz="2000" b="1" spc="-8" dirty="0">
                <a:solidFill>
                  <a:srgbClr val="FFFFFF"/>
                </a:solidFill>
                <a:latin typeface="Arial" panose="020B0604020202020204" pitchFamily="34" charset="0"/>
                <a:cs typeface="Arial" panose="020B0604020202020204" pitchFamily="34" charset="0"/>
              </a:rPr>
              <a:t>ACV</a:t>
            </a:r>
            <a:r>
              <a:rPr lang="en-US" sz="2000" b="1" spc="-8" dirty="0">
                <a:solidFill>
                  <a:srgbClr val="FFFFFF"/>
                </a:solidFill>
                <a:latin typeface="Arial" panose="020B0604020202020204" pitchFamily="34" charset="0"/>
                <a:cs typeface="Arial" panose="020B0604020202020204" pitchFamily="34" charset="0"/>
              </a:rPr>
              <a:t>I</a:t>
            </a:r>
            <a:r>
              <a:rPr sz="2000" b="1" spc="-8" dirty="0">
                <a:solidFill>
                  <a:srgbClr val="FFFFFF"/>
                </a:solidFill>
                <a:latin typeface="Arial" panose="020B0604020202020204" pitchFamily="34" charset="0"/>
                <a:cs typeface="Arial" panose="020B0604020202020204" pitchFamily="34" charset="0"/>
              </a:rPr>
              <a:t>M</a:t>
            </a:r>
            <a:endParaRPr sz="2000" dirty="0">
              <a:latin typeface="Arial" panose="020B0604020202020204" pitchFamily="34" charset="0"/>
              <a:cs typeface="Arial" panose="020B0604020202020204" pitchFamily="34" charset="0"/>
            </a:endParaRPr>
          </a:p>
        </p:txBody>
      </p:sp>
      <p:grpSp>
        <p:nvGrpSpPr>
          <p:cNvPr id="6" name="object 6">
            <a:extLst>
              <a:ext uri="{FF2B5EF4-FFF2-40B4-BE49-F238E27FC236}">
                <a16:creationId xmlns:a16="http://schemas.microsoft.com/office/drawing/2014/main" id="{F4AA3135-7B77-84C3-A13B-E6D51FFC3029}"/>
              </a:ext>
            </a:extLst>
          </p:cNvPr>
          <p:cNvGrpSpPr/>
          <p:nvPr/>
        </p:nvGrpSpPr>
        <p:grpSpPr>
          <a:xfrm>
            <a:off x="5146740" y="1900238"/>
            <a:ext cx="4302060" cy="1550885"/>
            <a:chOff x="4830318" y="1390649"/>
            <a:chExt cx="5736079" cy="2067846"/>
          </a:xfrm>
        </p:grpSpPr>
        <p:sp>
          <p:nvSpPr>
            <p:cNvPr id="7" name="object 7">
              <a:extLst>
                <a:ext uri="{FF2B5EF4-FFF2-40B4-BE49-F238E27FC236}">
                  <a16:creationId xmlns:a16="http://schemas.microsoft.com/office/drawing/2014/main" id="{9DB43FCE-1B02-6BB2-D79A-9519F43CB1CB}"/>
                </a:ext>
              </a:extLst>
            </p:cNvPr>
            <p:cNvSpPr/>
            <p:nvPr/>
          </p:nvSpPr>
          <p:spPr>
            <a:xfrm>
              <a:off x="4830318" y="1390649"/>
              <a:ext cx="2997835" cy="429895"/>
            </a:xfrm>
            <a:custGeom>
              <a:avLst/>
              <a:gdLst/>
              <a:ahLst/>
              <a:cxnLst/>
              <a:rect l="l" t="t" r="r" b="b"/>
              <a:pathLst>
                <a:path w="2997834" h="429894">
                  <a:moveTo>
                    <a:pt x="0" y="429767"/>
                  </a:moveTo>
                  <a:lnTo>
                    <a:pt x="0" y="330492"/>
                  </a:lnTo>
                  <a:lnTo>
                    <a:pt x="3481" y="285646"/>
                  </a:lnTo>
                  <a:lnTo>
                    <a:pt x="13624" y="242634"/>
                  </a:lnTo>
                  <a:lnTo>
                    <a:pt x="29973" y="201850"/>
                  </a:lnTo>
                  <a:lnTo>
                    <a:pt x="52073" y="163687"/>
                  </a:lnTo>
                  <a:lnTo>
                    <a:pt x="79471" y="128538"/>
                  </a:lnTo>
                  <a:lnTo>
                    <a:pt x="111712" y="96799"/>
                  </a:lnTo>
                  <a:lnTo>
                    <a:pt x="148341" y="68862"/>
                  </a:lnTo>
                  <a:lnTo>
                    <a:pt x="188904" y="45122"/>
                  </a:lnTo>
                  <a:lnTo>
                    <a:pt x="232946" y="25971"/>
                  </a:lnTo>
                  <a:lnTo>
                    <a:pt x="280014" y="11805"/>
                  </a:lnTo>
                  <a:lnTo>
                    <a:pt x="329652" y="3017"/>
                  </a:lnTo>
                  <a:lnTo>
                    <a:pt x="381406" y="0"/>
                  </a:lnTo>
                  <a:lnTo>
                    <a:pt x="2616301" y="0"/>
                  </a:lnTo>
                  <a:lnTo>
                    <a:pt x="2668055" y="3017"/>
                  </a:lnTo>
                  <a:lnTo>
                    <a:pt x="2717693" y="11805"/>
                  </a:lnTo>
                  <a:lnTo>
                    <a:pt x="2764761" y="25971"/>
                  </a:lnTo>
                  <a:lnTo>
                    <a:pt x="2808803" y="45122"/>
                  </a:lnTo>
                  <a:lnTo>
                    <a:pt x="2849366" y="68862"/>
                  </a:lnTo>
                  <a:lnTo>
                    <a:pt x="2885995" y="96799"/>
                  </a:lnTo>
                  <a:lnTo>
                    <a:pt x="2918236" y="128538"/>
                  </a:lnTo>
                  <a:lnTo>
                    <a:pt x="2945634" y="163687"/>
                  </a:lnTo>
                  <a:lnTo>
                    <a:pt x="2967734" y="201850"/>
                  </a:lnTo>
                  <a:lnTo>
                    <a:pt x="2984083" y="242634"/>
                  </a:lnTo>
                  <a:lnTo>
                    <a:pt x="2994226" y="285646"/>
                  </a:lnTo>
                  <a:lnTo>
                    <a:pt x="2997708" y="330492"/>
                  </a:lnTo>
                  <a:lnTo>
                    <a:pt x="2997708" y="429767"/>
                  </a:lnTo>
                </a:path>
              </a:pathLst>
            </a:custGeom>
            <a:ln w="28955">
              <a:solidFill>
                <a:srgbClr val="CDA788"/>
              </a:solidFill>
            </a:ln>
          </p:spPr>
          <p:txBody>
            <a:bodyPr wrap="square" lIns="0" tIns="0" rIns="0" bIns="0" rtlCol="0"/>
            <a:lstStyle/>
            <a:p>
              <a:endParaRPr sz="1350"/>
            </a:p>
          </p:txBody>
        </p:sp>
        <p:sp>
          <p:nvSpPr>
            <p:cNvPr id="8" name="object 8">
              <a:extLst>
                <a:ext uri="{FF2B5EF4-FFF2-40B4-BE49-F238E27FC236}">
                  <a16:creationId xmlns:a16="http://schemas.microsoft.com/office/drawing/2014/main" id="{68764312-866B-D331-7BEA-1F2511BB68E1}"/>
                </a:ext>
              </a:extLst>
            </p:cNvPr>
            <p:cNvSpPr/>
            <p:nvPr/>
          </p:nvSpPr>
          <p:spPr>
            <a:xfrm>
              <a:off x="7511843" y="2671914"/>
              <a:ext cx="3054554" cy="786581"/>
            </a:xfrm>
            <a:custGeom>
              <a:avLst/>
              <a:gdLst/>
              <a:ahLst/>
              <a:cxnLst/>
              <a:rect l="l" t="t" r="r" b="b"/>
              <a:pathLst>
                <a:path w="2585084" h="558164">
                  <a:moveTo>
                    <a:pt x="2342235" y="0"/>
                  </a:moveTo>
                  <a:lnTo>
                    <a:pt x="242468" y="0"/>
                  </a:lnTo>
                  <a:lnTo>
                    <a:pt x="193603" y="4926"/>
                  </a:lnTo>
                  <a:lnTo>
                    <a:pt x="148089" y="19054"/>
                  </a:lnTo>
                  <a:lnTo>
                    <a:pt x="106903" y="41410"/>
                  </a:lnTo>
                  <a:lnTo>
                    <a:pt x="71018" y="71018"/>
                  </a:lnTo>
                  <a:lnTo>
                    <a:pt x="41410" y="106903"/>
                  </a:lnTo>
                  <a:lnTo>
                    <a:pt x="19054" y="148089"/>
                  </a:lnTo>
                  <a:lnTo>
                    <a:pt x="4926" y="193603"/>
                  </a:lnTo>
                  <a:lnTo>
                    <a:pt x="0" y="242468"/>
                  </a:lnTo>
                  <a:lnTo>
                    <a:pt x="0" y="315302"/>
                  </a:lnTo>
                  <a:lnTo>
                    <a:pt x="4926" y="364172"/>
                  </a:lnTo>
                  <a:lnTo>
                    <a:pt x="19054" y="409688"/>
                  </a:lnTo>
                  <a:lnTo>
                    <a:pt x="41410" y="450877"/>
                  </a:lnTo>
                  <a:lnTo>
                    <a:pt x="71018" y="486764"/>
                  </a:lnTo>
                  <a:lnTo>
                    <a:pt x="106903" y="516372"/>
                  </a:lnTo>
                  <a:lnTo>
                    <a:pt x="148089" y="538729"/>
                  </a:lnTo>
                  <a:lnTo>
                    <a:pt x="193603" y="552857"/>
                  </a:lnTo>
                  <a:lnTo>
                    <a:pt x="242468" y="557783"/>
                  </a:lnTo>
                  <a:lnTo>
                    <a:pt x="2342235" y="557783"/>
                  </a:lnTo>
                  <a:lnTo>
                    <a:pt x="2391100" y="552857"/>
                  </a:lnTo>
                  <a:lnTo>
                    <a:pt x="2436614" y="538729"/>
                  </a:lnTo>
                  <a:lnTo>
                    <a:pt x="2477800" y="516372"/>
                  </a:lnTo>
                  <a:lnTo>
                    <a:pt x="2513685" y="486764"/>
                  </a:lnTo>
                  <a:lnTo>
                    <a:pt x="2543293" y="450877"/>
                  </a:lnTo>
                  <a:lnTo>
                    <a:pt x="2565649" y="409688"/>
                  </a:lnTo>
                  <a:lnTo>
                    <a:pt x="2579777" y="364172"/>
                  </a:lnTo>
                  <a:lnTo>
                    <a:pt x="2584704" y="315302"/>
                  </a:lnTo>
                  <a:lnTo>
                    <a:pt x="2584704" y="242468"/>
                  </a:lnTo>
                  <a:lnTo>
                    <a:pt x="2579777" y="193603"/>
                  </a:lnTo>
                  <a:lnTo>
                    <a:pt x="2565649" y="148089"/>
                  </a:lnTo>
                  <a:lnTo>
                    <a:pt x="2543293" y="106903"/>
                  </a:lnTo>
                  <a:lnTo>
                    <a:pt x="2513685" y="71018"/>
                  </a:lnTo>
                  <a:lnTo>
                    <a:pt x="2477800" y="41410"/>
                  </a:lnTo>
                  <a:lnTo>
                    <a:pt x="2436614" y="19054"/>
                  </a:lnTo>
                  <a:lnTo>
                    <a:pt x="2391100" y="4926"/>
                  </a:lnTo>
                  <a:lnTo>
                    <a:pt x="2342235" y="0"/>
                  </a:lnTo>
                  <a:close/>
                </a:path>
              </a:pathLst>
            </a:custGeom>
            <a:solidFill>
              <a:srgbClr val="BA1F3E"/>
            </a:solidFill>
            <a:ln>
              <a:solidFill>
                <a:srgbClr val="CDA788"/>
              </a:solidFill>
            </a:ln>
          </p:spPr>
          <p:txBody>
            <a:bodyPr wrap="square" lIns="0" tIns="0" rIns="0" bIns="0" rtlCol="0" anchor="ctr"/>
            <a:lstStyle/>
            <a:p>
              <a:pPr algn="ctr"/>
              <a:r>
                <a:rPr lang="en-US" sz="1600" b="1" dirty="0">
                  <a:solidFill>
                    <a:schemeClr val="bg1"/>
                  </a:solidFill>
                  <a:latin typeface="Arial" panose="020B0604020202020204" pitchFamily="34" charset="0"/>
                  <a:cs typeface="Arial" panose="020B0604020202020204" pitchFamily="34" charset="0"/>
                </a:rPr>
                <a:t>Certification Council</a:t>
              </a:r>
              <a:endParaRPr sz="1600" b="1" dirty="0">
                <a:solidFill>
                  <a:schemeClr val="bg1"/>
                </a:solidFill>
                <a:latin typeface="Arial" panose="020B0604020202020204" pitchFamily="34" charset="0"/>
                <a:cs typeface="Arial" panose="020B0604020202020204" pitchFamily="34" charset="0"/>
              </a:endParaRPr>
            </a:p>
          </p:txBody>
        </p:sp>
      </p:grpSp>
      <p:sp>
        <p:nvSpPr>
          <p:cNvPr id="9" name="object 9">
            <a:extLst>
              <a:ext uri="{FF2B5EF4-FFF2-40B4-BE49-F238E27FC236}">
                <a16:creationId xmlns:a16="http://schemas.microsoft.com/office/drawing/2014/main" id="{1C368E55-2D53-83A3-AF92-1ABE2385912D}"/>
              </a:ext>
            </a:extLst>
          </p:cNvPr>
          <p:cNvSpPr txBox="1"/>
          <p:nvPr/>
        </p:nvSpPr>
        <p:spPr>
          <a:xfrm>
            <a:off x="6910906" y="3558489"/>
            <a:ext cx="3009890" cy="502061"/>
          </a:xfrm>
          <a:prstGeom prst="rect">
            <a:avLst/>
          </a:prstGeom>
        </p:spPr>
        <p:txBody>
          <a:bodyPr vert="horz" wrap="square" lIns="0" tIns="9525" rIns="0" bIns="0" rtlCol="0">
            <a:spAutoFit/>
          </a:bodyPr>
          <a:lstStyle/>
          <a:p>
            <a:pPr marL="9525" marR="3810" algn="ctr">
              <a:spcBef>
                <a:spcPts val="75"/>
              </a:spcBef>
            </a:pPr>
            <a:r>
              <a:rPr sz="1600" dirty="0">
                <a:latin typeface="Arial" panose="020B0604020202020204" pitchFamily="34" charset="0"/>
                <a:cs typeface="Arial" panose="020B0604020202020204" pitchFamily="34" charset="0"/>
              </a:rPr>
              <a:t>Oversees</a:t>
            </a:r>
            <a:r>
              <a:rPr sz="1600" spc="-49" dirty="0">
                <a:latin typeface="Arial" panose="020B0604020202020204" pitchFamily="34" charset="0"/>
                <a:cs typeface="Arial" panose="020B0604020202020204" pitchFamily="34" charset="0"/>
              </a:rPr>
              <a:t> </a:t>
            </a:r>
            <a:r>
              <a:rPr sz="1600" dirty="0">
                <a:latin typeface="Arial" panose="020B0604020202020204" pitchFamily="34" charset="0"/>
                <a:cs typeface="Arial" panose="020B0604020202020204" pitchFamily="34" charset="0"/>
              </a:rPr>
              <a:t>all</a:t>
            </a:r>
            <a:r>
              <a:rPr sz="1600" spc="-56" dirty="0">
                <a:latin typeface="Arial" panose="020B0604020202020204" pitchFamily="34" charset="0"/>
                <a:cs typeface="Arial" panose="020B0604020202020204" pitchFamily="34" charset="0"/>
              </a:rPr>
              <a:t> </a:t>
            </a:r>
            <a:r>
              <a:rPr sz="1600" dirty="0">
                <a:latin typeface="Arial" panose="020B0604020202020204" pitchFamily="34" charset="0"/>
                <a:cs typeface="Arial" panose="020B0604020202020204" pitchFamily="34" charset="0"/>
              </a:rPr>
              <a:t>committees</a:t>
            </a:r>
            <a:r>
              <a:rPr sz="1600" spc="-45" dirty="0">
                <a:latin typeface="Arial" panose="020B0604020202020204" pitchFamily="34" charset="0"/>
                <a:cs typeface="Arial" panose="020B0604020202020204" pitchFamily="34" charset="0"/>
              </a:rPr>
              <a:t> </a:t>
            </a:r>
            <a:r>
              <a:rPr sz="1600" spc="-19" dirty="0">
                <a:latin typeface="Arial" panose="020B0604020202020204" pitchFamily="34" charset="0"/>
                <a:cs typeface="Arial" panose="020B0604020202020204" pitchFamily="34" charset="0"/>
              </a:rPr>
              <a:t>and </a:t>
            </a:r>
            <a:r>
              <a:rPr sz="1600" dirty="0">
                <a:latin typeface="Arial" panose="020B0604020202020204" pitchFamily="34" charset="0"/>
                <a:cs typeface="Arial" panose="020B0604020202020204" pitchFamily="34" charset="0"/>
              </a:rPr>
              <a:t>processes</a:t>
            </a:r>
            <a:r>
              <a:rPr sz="1600" spc="-30" dirty="0">
                <a:latin typeface="Arial" panose="020B0604020202020204" pitchFamily="34" charset="0"/>
                <a:cs typeface="Arial" panose="020B0604020202020204" pitchFamily="34" charset="0"/>
              </a:rPr>
              <a:t> </a:t>
            </a:r>
            <a:r>
              <a:rPr sz="1600" dirty="0">
                <a:latin typeface="Arial" panose="020B0604020202020204" pitchFamily="34" charset="0"/>
                <a:cs typeface="Arial" panose="020B0604020202020204" pitchFamily="34" charset="0"/>
              </a:rPr>
              <a:t>related</a:t>
            </a:r>
            <a:r>
              <a:rPr sz="1600" spc="-34" dirty="0">
                <a:latin typeface="Arial" panose="020B0604020202020204" pitchFamily="34" charset="0"/>
                <a:cs typeface="Arial" panose="020B0604020202020204" pitchFamily="34" charset="0"/>
              </a:rPr>
              <a:t> </a:t>
            </a:r>
            <a:r>
              <a:rPr sz="1600" dirty="0">
                <a:latin typeface="Arial" panose="020B0604020202020204" pitchFamily="34" charset="0"/>
                <a:cs typeface="Arial" panose="020B0604020202020204" pitchFamily="34" charset="0"/>
              </a:rPr>
              <a:t>to</a:t>
            </a:r>
            <a:r>
              <a:rPr sz="1600" spc="-56" dirty="0">
                <a:latin typeface="Arial" panose="020B0604020202020204" pitchFamily="34" charset="0"/>
                <a:cs typeface="Arial" panose="020B0604020202020204" pitchFamily="34" charset="0"/>
              </a:rPr>
              <a:t> </a:t>
            </a:r>
            <a:r>
              <a:rPr sz="1600" spc="-8" dirty="0">
                <a:latin typeface="Arial" panose="020B0604020202020204" pitchFamily="34" charset="0"/>
                <a:cs typeface="Arial" panose="020B0604020202020204" pitchFamily="34" charset="0"/>
              </a:rPr>
              <a:t>certification</a:t>
            </a:r>
            <a:endParaRPr sz="1600" dirty="0">
              <a:latin typeface="Arial" panose="020B0604020202020204" pitchFamily="34" charset="0"/>
              <a:cs typeface="Arial" panose="020B0604020202020204" pitchFamily="34" charset="0"/>
            </a:endParaRPr>
          </a:p>
        </p:txBody>
      </p:sp>
      <p:grpSp>
        <p:nvGrpSpPr>
          <p:cNvPr id="11" name="object 11">
            <a:extLst>
              <a:ext uri="{FF2B5EF4-FFF2-40B4-BE49-F238E27FC236}">
                <a16:creationId xmlns:a16="http://schemas.microsoft.com/office/drawing/2014/main" id="{C8CF6847-BA7C-057F-7DD7-13F054031852}"/>
              </a:ext>
            </a:extLst>
          </p:cNvPr>
          <p:cNvGrpSpPr/>
          <p:nvPr/>
        </p:nvGrpSpPr>
        <p:grpSpPr>
          <a:xfrm>
            <a:off x="2458066" y="2133599"/>
            <a:ext cx="7115119" cy="1488509"/>
            <a:chOff x="2239914" y="2162555"/>
            <a:chExt cx="7764511" cy="1199764"/>
          </a:xfrm>
        </p:grpSpPr>
        <p:sp>
          <p:nvSpPr>
            <p:cNvPr id="12" name="object 12">
              <a:extLst>
                <a:ext uri="{FF2B5EF4-FFF2-40B4-BE49-F238E27FC236}">
                  <a16:creationId xmlns:a16="http://schemas.microsoft.com/office/drawing/2014/main" id="{A6DD68E1-5E02-4FE1-3485-0894509A397C}"/>
                </a:ext>
              </a:extLst>
            </p:cNvPr>
            <p:cNvSpPr/>
            <p:nvPr/>
          </p:nvSpPr>
          <p:spPr>
            <a:xfrm>
              <a:off x="7257288" y="2674614"/>
              <a:ext cx="2746375" cy="687705"/>
            </a:xfrm>
            <a:custGeom>
              <a:avLst/>
              <a:gdLst/>
              <a:ahLst/>
              <a:cxnLst/>
              <a:rect l="l" t="t" r="r" b="b"/>
              <a:pathLst>
                <a:path w="2746375" h="687704">
                  <a:moveTo>
                    <a:pt x="0" y="298792"/>
                  </a:moveTo>
                  <a:lnTo>
                    <a:pt x="3910" y="250329"/>
                  </a:lnTo>
                  <a:lnTo>
                    <a:pt x="15232" y="204354"/>
                  </a:lnTo>
                  <a:lnTo>
                    <a:pt x="33349" y="161483"/>
                  </a:lnTo>
                  <a:lnTo>
                    <a:pt x="57647" y="122333"/>
                  </a:lnTo>
                  <a:lnTo>
                    <a:pt x="87510" y="87517"/>
                  </a:lnTo>
                  <a:lnTo>
                    <a:pt x="122324" y="57651"/>
                  </a:lnTo>
                  <a:lnTo>
                    <a:pt x="161473" y="33352"/>
                  </a:lnTo>
                  <a:lnTo>
                    <a:pt x="204342" y="15233"/>
                  </a:lnTo>
                  <a:lnTo>
                    <a:pt x="250316" y="3910"/>
                  </a:lnTo>
                  <a:lnTo>
                    <a:pt x="298780" y="0"/>
                  </a:lnTo>
                  <a:lnTo>
                    <a:pt x="2447467" y="0"/>
                  </a:lnTo>
                  <a:lnTo>
                    <a:pt x="2495931" y="3910"/>
                  </a:lnTo>
                  <a:lnTo>
                    <a:pt x="2541905" y="15233"/>
                  </a:lnTo>
                  <a:lnTo>
                    <a:pt x="2584774" y="33352"/>
                  </a:lnTo>
                  <a:lnTo>
                    <a:pt x="2623923" y="57651"/>
                  </a:lnTo>
                  <a:lnTo>
                    <a:pt x="2658737" y="87517"/>
                  </a:lnTo>
                  <a:lnTo>
                    <a:pt x="2688600" y="122333"/>
                  </a:lnTo>
                  <a:lnTo>
                    <a:pt x="2712898" y="161483"/>
                  </a:lnTo>
                  <a:lnTo>
                    <a:pt x="2731015" y="204354"/>
                  </a:lnTo>
                  <a:lnTo>
                    <a:pt x="2742337" y="250329"/>
                  </a:lnTo>
                  <a:lnTo>
                    <a:pt x="2746248" y="298792"/>
                  </a:lnTo>
                  <a:lnTo>
                    <a:pt x="2746248" y="388543"/>
                  </a:lnTo>
                  <a:lnTo>
                    <a:pt x="2742337" y="437007"/>
                  </a:lnTo>
                  <a:lnTo>
                    <a:pt x="2731015" y="482981"/>
                  </a:lnTo>
                  <a:lnTo>
                    <a:pt x="2712898" y="525850"/>
                  </a:lnTo>
                  <a:lnTo>
                    <a:pt x="2688600" y="564999"/>
                  </a:lnTo>
                  <a:lnTo>
                    <a:pt x="2658737" y="599813"/>
                  </a:lnTo>
                  <a:lnTo>
                    <a:pt x="2623923" y="629676"/>
                  </a:lnTo>
                  <a:lnTo>
                    <a:pt x="2584774" y="653974"/>
                  </a:lnTo>
                  <a:lnTo>
                    <a:pt x="2541905" y="672091"/>
                  </a:lnTo>
                  <a:lnTo>
                    <a:pt x="2495931" y="683413"/>
                  </a:lnTo>
                  <a:lnTo>
                    <a:pt x="2447467" y="687323"/>
                  </a:lnTo>
                  <a:lnTo>
                    <a:pt x="298780" y="687323"/>
                  </a:lnTo>
                  <a:lnTo>
                    <a:pt x="250316" y="683413"/>
                  </a:lnTo>
                  <a:lnTo>
                    <a:pt x="204342" y="672091"/>
                  </a:lnTo>
                  <a:lnTo>
                    <a:pt x="161473" y="653974"/>
                  </a:lnTo>
                  <a:lnTo>
                    <a:pt x="122324" y="629676"/>
                  </a:lnTo>
                  <a:lnTo>
                    <a:pt x="87510" y="599813"/>
                  </a:lnTo>
                  <a:lnTo>
                    <a:pt x="57647" y="564999"/>
                  </a:lnTo>
                  <a:lnTo>
                    <a:pt x="33349" y="525850"/>
                  </a:lnTo>
                  <a:lnTo>
                    <a:pt x="15232" y="482981"/>
                  </a:lnTo>
                  <a:lnTo>
                    <a:pt x="3910" y="437007"/>
                  </a:lnTo>
                  <a:lnTo>
                    <a:pt x="0" y="388543"/>
                  </a:lnTo>
                  <a:lnTo>
                    <a:pt x="0" y="298792"/>
                  </a:lnTo>
                  <a:close/>
                </a:path>
              </a:pathLst>
            </a:custGeom>
            <a:ln w="9144">
              <a:solidFill>
                <a:srgbClr val="D7D7D7"/>
              </a:solidFill>
            </a:ln>
          </p:spPr>
          <p:txBody>
            <a:bodyPr wrap="square" lIns="0" tIns="0" rIns="0" bIns="0" rtlCol="0"/>
            <a:lstStyle/>
            <a:p>
              <a:endParaRPr sz="1350"/>
            </a:p>
          </p:txBody>
        </p:sp>
        <p:sp>
          <p:nvSpPr>
            <p:cNvPr id="13" name="object 13">
              <a:extLst>
                <a:ext uri="{FF2B5EF4-FFF2-40B4-BE49-F238E27FC236}">
                  <a16:creationId xmlns:a16="http://schemas.microsoft.com/office/drawing/2014/main" id="{257B05B3-0B83-D1C8-E91A-32EF45CD1E7A}"/>
                </a:ext>
              </a:extLst>
            </p:cNvPr>
            <p:cNvSpPr/>
            <p:nvPr/>
          </p:nvSpPr>
          <p:spPr>
            <a:xfrm>
              <a:off x="7258050" y="2675381"/>
              <a:ext cx="2746375" cy="388620"/>
            </a:xfrm>
            <a:custGeom>
              <a:avLst/>
              <a:gdLst/>
              <a:ahLst/>
              <a:cxnLst/>
              <a:rect l="l" t="t" r="r" b="b"/>
              <a:pathLst>
                <a:path w="2746375" h="388619">
                  <a:moveTo>
                    <a:pt x="0" y="388620"/>
                  </a:moveTo>
                  <a:lnTo>
                    <a:pt x="0" y="298856"/>
                  </a:lnTo>
                  <a:lnTo>
                    <a:pt x="3788" y="254691"/>
                  </a:lnTo>
                  <a:lnTo>
                    <a:pt x="14793" y="212539"/>
                  </a:lnTo>
                  <a:lnTo>
                    <a:pt x="32475" y="172862"/>
                  </a:lnTo>
                  <a:lnTo>
                    <a:pt x="56292" y="136122"/>
                  </a:lnTo>
                  <a:lnTo>
                    <a:pt x="85705" y="102781"/>
                  </a:lnTo>
                  <a:lnTo>
                    <a:pt x="120173" y="73301"/>
                  </a:lnTo>
                  <a:lnTo>
                    <a:pt x="159154" y="48145"/>
                  </a:lnTo>
                  <a:lnTo>
                    <a:pt x="202110" y="27775"/>
                  </a:lnTo>
                  <a:lnTo>
                    <a:pt x="248499" y="12652"/>
                  </a:lnTo>
                  <a:lnTo>
                    <a:pt x="297781" y="3240"/>
                  </a:lnTo>
                  <a:lnTo>
                    <a:pt x="349415" y="0"/>
                  </a:lnTo>
                  <a:lnTo>
                    <a:pt x="2396832" y="0"/>
                  </a:lnTo>
                  <a:lnTo>
                    <a:pt x="2448466" y="3240"/>
                  </a:lnTo>
                  <a:lnTo>
                    <a:pt x="2497748" y="12652"/>
                  </a:lnTo>
                  <a:lnTo>
                    <a:pt x="2544137" y="27775"/>
                  </a:lnTo>
                  <a:lnTo>
                    <a:pt x="2587093" y="48145"/>
                  </a:lnTo>
                  <a:lnTo>
                    <a:pt x="2626074" y="73301"/>
                  </a:lnTo>
                  <a:lnTo>
                    <a:pt x="2660542" y="102781"/>
                  </a:lnTo>
                  <a:lnTo>
                    <a:pt x="2689955" y="136122"/>
                  </a:lnTo>
                  <a:lnTo>
                    <a:pt x="2713772" y="172862"/>
                  </a:lnTo>
                  <a:lnTo>
                    <a:pt x="2731454" y="212539"/>
                  </a:lnTo>
                  <a:lnTo>
                    <a:pt x="2742459" y="254691"/>
                  </a:lnTo>
                  <a:lnTo>
                    <a:pt x="2746248" y="298856"/>
                  </a:lnTo>
                  <a:lnTo>
                    <a:pt x="2746248" y="388620"/>
                  </a:lnTo>
                </a:path>
              </a:pathLst>
            </a:custGeom>
            <a:ln w="28956">
              <a:solidFill>
                <a:srgbClr val="BA1F3E"/>
              </a:solidFill>
            </a:ln>
          </p:spPr>
          <p:txBody>
            <a:bodyPr wrap="square" lIns="0" tIns="0" rIns="0" bIns="0" rtlCol="0"/>
            <a:lstStyle/>
            <a:p>
              <a:endParaRPr sz="1350"/>
            </a:p>
          </p:txBody>
        </p:sp>
        <p:sp>
          <p:nvSpPr>
            <p:cNvPr id="14" name="object 14">
              <a:extLst>
                <a:ext uri="{FF2B5EF4-FFF2-40B4-BE49-F238E27FC236}">
                  <a16:creationId xmlns:a16="http://schemas.microsoft.com/office/drawing/2014/main" id="{49125201-8503-96E4-92E1-71769C069C6F}"/>
                </a:ext>
              </a:extLst>
            </p:cNvPr>
            <p:cNvSpPr/>
            <p:nvPr/>
          </p:nvSpPr>
          <p:spPr>
            <a:xfrm>
              <a:off x="2239914" y="2162555"/>
              <a:ext cx="2545079" cy="573405"/>
            </a:xfrm>
            <a:custGeom>
              <a:avLst/>
              <a:gdLst/>
              <a:ahLst/>
              <a:cxnLst/>
              <a:rect l="l" t="t" r="r" b="b"/>
              <a:pathLst>
                <a:path w="2545079" h="573405">
                  <a:moveTo>
                    <a:pt x="2295982" y="0"/>
                  </a:moveTo>
                  <a:lnTo>
                    <a:pt x="249097" y="0"/>
                  </a:lnTo>
                  <a:lnTo>
                    <a:pt x="204320" y="4013"/>
                  </a:lnTo>
                  <a:lnTo>
                    <a:pt x="162177" y="15583"/>
                  </a:lnTo>
                  <a:lnTo>
                    <a:pt x="123370" y="34007"/>
                  </a:lnTo>
                  <a:lnTo>
                    <a:pt x="88604" y="58582"/>
                  </a:lnTo>
                  <a:lnTo>
                    <a:pt x="58582" y="88604"/>
                  </a:lnTo>
                  <a:lnTo>
                    <a:pt x="34007" y="123370"/>
                  </a:lnTo>
                  <a:lnTo>
                    <a:pt x="15583" y="162177"/>
                  </a:lnTo>
                  <a:lnTo>
                    <a:pt x="4013" y="204320"/>
                  </a:lnTo>
                  <a:lnTo>
                    <a:pt x="0" y="249097"/>
                  </a:lnTo>
                  <a:lnTo>
                    <a:pt x="0" y="323926"/>
                  </a:lnTo>
                  <a:lnTo>
                    <a:pt x="4013" y="368700"/>
                  </a:lnTo>
                  <a:lnTo>
                    <a:pt x="15583" y="410841"/>
                  </a:lnTo>
                  <a:lnTo>
                    <a:pt x="34007" y="449647"/>
                  </a:lnTo>
                  <a:lnTo>
                    <a:pt x="58582" y="484414"/>
                  </a:lnTo>
                  <a:lnTo>
                    <a:pt x="88604" y="514437"/>
                  </a:lnTo>
                  <a:lnTo>
                    <a:pt x="123370" y="539013"/>
                  </a:lnTo>
                  <a:lnTo>
                    <a:pt x="162177" y="557439"/>
                  </a:lnTo>
                  <a:lnTo>
                    <a:pt x="204320" y="569010"/>
                  </a:lnTo>
                  <a:lnTo>
                    <a:pt x="249097" y="573023"/>
                  </a:lnTo>
                  <a:lnTo>
                    <a:pt x="2295982" y="573023"/>
                  </a:lnTo>
                  <a:lnTo>
                    <a:pt x="2340759" y="569010"/>
                  </a:lnTo>
                  <a:lnTo>
                    <a:pt x="2382902" y="557439"/>
                  </a:lnTo>
                  <a:lnTo>
                    <a:pt x="2421709" y="539013"/>
                  </a:lnTo>
                  <a:lnTo>
                    <a:pt x="2456475" y="514437"/>
                  </a:lnTo>
                  <a:lnTo>
                    <a:pt x="2486497" y="484414"/>
                  </a:lnTo>
                  <a:lnTo>
                    <a:pt x="2511072" y="449647"/>
                  </a:lnTo>
                  <a:lnTo>
                    <a:pt x="2529496" y="410841"/>
                  </a:lnTo>
                  <a:lnTo>
                    <a:pt x="2541066" y="368700"/>
                  </a:lnTo>
                  <a:lnTo>
                    <a:pt x="2545080" y="323926"/>
                  </a:lnTo>
                  <a:lnTo>
                    <a:pt x="2545080" y="249097"/>
                  </a:lnTo>
                  <a:lnTo>
                    <a:pt x="2541066" y="204320"/>
                  </a:lnTo>
                  <a:lnTo>
                    <a:pt x="2529496" y="162177"/>
                  </a:lnTo>
                  <a:lnTo>
                    <a:pt x="2511072" y="123370"/>
                  </a:lnTo>
                  <a:lnTo>
                    <a:pt x="2486497" y="88604"/>
                  </a:lnTo>
                  <a:lnTo>
                    <a:pt x="2456475" y="58582"/>
                  </a:lnTo>
                  <a:lnTo>
                    <a:pt x="2421709" y="34007"/>
                  </a:lnTo>
                  <a:lnTo>
                    <a:pt x="2382902" y="15583"/>
                  </a:lnTo>
                  <a:lnTo>
                    <a:pt x="2340759" y="4013"/>
                  </a:lnTo>
                  <a:lnTo>
                    <a:pt x="2295982" y="0"/>
                  </a:lnTo>
                  <a:close/>
                </a:path>
              </a:pathLst>
            </a:custGeom>
            <a:solidFill>
              <a:srgbClr val="333333"/>
            </a:solidFill>
          </p:spPr>
          <p:txBody>
            <a:bodyPr wrap="square" lIns="0" tIns="0" rIns="0" bIns="0" rtlCol="0" anchor="ctr"/>
            <a:lstStyle/>
            <a:p>
              <a:pPr algn="ctr"/>
              <a:r>
                <a:rPr lang="en-US" sz="1600" b="1" dirty="0">
                  <a:solidFill>
                    <a:schemeClr val="bg1"/>
                  </a:solidFill>
                  <a:latin typeface="Arial" panose="020B0604020202020204" pitchFamily="34" charset="0"/>
                  <a:cs typeface="Arial" panose="020B0604020202020204" pitchFamily="34" charset="0"/>
                </a:rPr>
                <a:t>Board of Regents </a:t>
              </a:r>
            </a:p>
            <a:p>
              <a:pPr algn="ctr"/>
              <a:r>
                <a:rPr lang="en-US" sz="1600" b="1" dirty="0">
                  <a:solidFill>
                    <a:schemeClr val="bg1"/>
                  </a:solidFill>
                  <a:latin typeface="Arial" panose="020B0604020202020204" pitchFamily="34" charset="0"/>
                  <a:cs typeface="Arial" panose="020B0604020202020204" pitchFamily="34" charset="0"/>
                </a:rPr>
                <a:t>(BOR)</a:t>
              </a:r>
              <a:endParaRPr sz="1600" dirty="0"/>
            </a:p>
          </p:txBody>
        </p:sp>
      </p:grpSp>
      <p:grpSp>
        <p:nvGrpSpPr>
          <p:cNvPr id="16" name="object 16">
            <a:extLst>
              <a:ext uri="{FF2B5EF4-FFF2-40B4-BE49-F238E27FC236}">
                <a16:creationId xmlns:a16="http://schemas.microsoft.com/office/drawing/2014/main" id="{B1FB631B-78A3-09CC-384E-8444D43E7788}"/>
              </a:ext>
            </a:extLst>
          </p:cNvPr>
          <p:cNvGrpSpPr/>
          <p:nvPr/>
        </p:nvGrpSpPr>
        <p:grpSpPr>
          <a:xfrm>
            <a:off x="2340077" y="2054943"/>
            <a:ext cx="4627843" cy="1425874"/>
            <a:chOff x="2212848" y="2083307"/>
            <a:chExt cx="5045710" cy="1414780"/>
          </a:xfrm>
        </p:grpSpPr>
        <p:sp>
          <p:nvSpPr>
            <p:cNvPr id="17" name="object 17">
              <a:extLst>
                <a:ext uri="{FF2B5EF4-FFF2-40B4-BE49-F238E27FC236}">
                  <a16:creationId xmlns:a16="http://schemas.microsoft.com/office/drawing/2014/main" id="{0A9C2CAD-99BA-E386-28F7-E8EF7F80E580}"/>
                </a:ext>
              </a:extLst>
            </p:cNvPr>
            <p:cNvSpPr/>
            <p:nvPr/>
          </p:nvSpPr>
          <p:spPr>
            <a:xfrm>
              <a:off x="2227326" y="2097785"/>
              <a:ext cx="2702560" cy="398145"/>
            </a:xfrm>
            <a:custGeom>
              <a:avLst/>
              <a:gdLst/>
              <a:ahLst/>
              <a:cxnLst/>
              <a:rect l="l" t="t" r="r" b="b"/>
              <a:pathLst>
                <a:path w="2702560" h="398144">
                  <a:moveTo>
                    <a:pt x="0" y="397763"/>
                  </a:moveTo>
                  <a:lnTo>
                    <a:pt x="0" y="305879"/>
                  </a:lnTo>
                  <a:lnTo>
                    <a:pt x="3727" y="260678"/>
                  </a:lnTo>
                  <a:lnTo>
                    <a:pt x="14556" y="217536"/>
                  </a:lnTo>
                  <a:lnTo>
                    <a:pt x="31953" y="176927"/>
                  </a:lnTo>
                  <a:lnTo>
                    <a:pt x="55387" y="139323"/>
                  </a:lnTo>
                  <a:lnTo>
                    <a:pt x="84327" y="105198"/>
                  </a:lnTo>
                  <a:lnTo>
                    <a:pt x="118239" y="75026"/>
                  </a:lnTo>
                  <a:lnTo>
                    <a:pt x="156594" y="49278"/>
                  </a:lnTo>
                  <a:lnTo>
                    <a:pt x="198858" y="28428"/>
                  </a:lnTo>
                  <a:lnTo>
                    <a:pt x="244499" y="12950"/>
                  </a:lnTo>
                  <a:lnTo>
                    <a:pt x="292987" y="3316"/>
                  </a:lnTo>
                  <a:lnTo>
                    <a:pt x="343789" y="0"/>
                  </a:lnTo>
                  <a:lnTo>
                    <a:pt x="2358263" y="0"/>
                  </a:lnTo>
                  <a:lnTo>
                    <a:pt x="2409064" y="3316"/>
                  </a:lnTo>
                  <a:lnTo>
                    <a:pt x="2457552" y="12950"/>
                  </a:lnTo>
                  <a:lnTo>
                    <a:pt x="2503193" y="28428"/>
                  </a:lnTo>
                  <a:lnTo>
                    <a:pt x="2545457" y="49278"/>
                  </a:lnTo>
                  <a:lnTo>
                    <a:pt x="2583812" y="75026"/>
                  </a:lnTo>
                  <a:lnTo>
                    <a:pt x="2617724" y="105198"/>
                  </a:lnTo>
                  <a:lnTo>
                    <a:pt x="2646664" y="139323"/>
                  </a:lnTo>
                  <a:lnTo>
                    <a:pt x="2670098" y="176927"/>
                  </a:lnTo>
                  <a:lnTo>
                    <a:pt x="2687495" y="217536"/>
                  </a:lnTo>
                  <a:lnTo>
                    <a:pt x="2698324" y="260678"/>
                  </a:lnTo>
                  <a:lnTo>
                    <a:pt x="2702052" y="305879"/>
                  </a:lnTo>
                  <a:lnTo>
                    <a:pt x="2702052" y="397763"/>
                  </a:lnTo>
                </a:path>
              </a:pathLst>
            </a:custGeom>
            <a:ln w="28956">
              <a:solidFill>
                <a:srgbClr val="333333"/>
              </a:solidFill>
            </a:ln>
          </p:spPr>
          <p:txBody>
            <a:bodyPr wrap="square" lIns="0" tIns="0" rIns="0" bIns="0" rtlCol="0"/>
            <a:lstStyle/>
            <a:p>
              <a:endParaRPr sz="1350"/>
            </a:p>
          </p:txBody>
        </p:sp>
        <p:sp>
          <p:nvSpPr>
            <p:cNvPr id="18" name="object 18">
              <a:extLst>
                <a:ext uri="{FF2B5EF4-FFF2-40B4-BE49-F238E27FC236}">
                  <a16:creationId xmlns:a16="http://schemas.microsoft.com/office/drawing/2014/main" id="{A4BFEAFC-E542-1182-49F2-20BF8331DCD6}"/>
                </a:ext>
              </a:extLst>
            </p:cNvPr>
            <p:cNvSpPr/>
            <p:nvPr/>
          </p:nvSpPr>
          <p:spPr>
            <a:xfrm>
              <a:off x="5263133" y="2501639"/>
              <a:ext cx="0" cy="474980"/>
            </a:xfrm>
            <a:custGeom>
              <a:avLst/>
              <a:gdLst/>
              <a:ahLst/>
              <a:cxnLst/>
              <a:rect l="l" t="t" r="r" b="b"/>
              <a:pathLst>
                <a:path h="474980">
                  <a:moveTo>
                    <a:pt x="0" y="474433"/>
                  </a:moveTo>
                  <a:lnTo>
                    <a:pt x="0" y="0"/>
                  </a:lnTo>
                </a:path>
              </a:pathLst>
            </a:custGeom>
            <a:ln w="19812">
              <a:solidFill>
                <a:srgbClr val="A6A6A6"/>
              </a:solidFill>
            </a:ln>
          </p:spPr>
          <p:txBody>
            <a:bodyPr wrap="square" lIns="0" tIns="0" rIns="0" bIns="0" rtlCol="0"/>
            <a:lstStyle/>
            <a:p>
              <a:endParaRPr sz="1350"/>
            </a:p>
          </p:txBody>
        </p:sp>
        <p:sp>
          <p:nvSpPr>
            <p:cNvPr id="19" name="object 19">
              <a:extLst>
                <a:ext uri="{FF2B5EF4-FFF2-40B4-BE49-F238E27FC236}">
                  <a16:creationId xmlns:a16="http://schemas.microsoft.com/office/drawing/2014/main" id="{E7481E01-BE8A-04B2-9F00-E3EEBA7FBDE3}"/>
                </a:ext>
              </a:extLst>
            </p:cNvPr>
            <p:cNvSpPr/>
            <p:nvPr/>
          </p:nvSpPr>
          <p:spPr>
            <a:xfrm>
              <a:off x="5263136" y="2984753"/>
              <a:ext cx="1995170" cy="0"/>
            </a:xfrm>
            <a:custGeom>
              <a:avLst/>
              <a:gdLst/>
              <a:ahLst/>
              <a:cxnLst/>
              <a:rect l="l" t="t" r="r" b="b"/>
              <a:pathLst>
                <a:path w="1995170">
                  <a:moveTo>
                    <a:pt x="1994992" y="0"/>
                  </a:moveTo>
                  <a:lnTo>
                    <a:pt x="0" y="0"/>
                  </a:lnTo>
                </a:path>
              </a:pathLst>
            </a:custGeom>
            <a:ln w="19812">
              <a:solidFill>
                <a:srgbClr val="A6A6A6"/>
              </a:solidFill>
            </a:ln>
          </p:spPr>
          <p:txBody>
            <a:bodyPr wrap="square" lIns="0" tIns="0" rIns="0" bIns="0" rtlCol="0"/>
            <a:lstStyle/>
            <a:p>
              <a:endParaRPr sz="1350"/>
            </a:p>
          </p:txBody>
        </p:sp>
        <p:sp>
          <p:nvSpPr>
            <p:cNvPr id="20" name="object 20">
              <a:extLst>
                <a:ext uri="{FF2B5EF4-FFF2-40B4-BE49-F238E27FC236}">
                  <a16:creationId xmlns:a16="http://schemas.microsoft.com/office/drawing/2014/main" id="{9E395F1B-EDEC-2F3A-3EA4-781DC17E1FDB}"/>
                </a:ext>
              </a:extLst>
            </p:cNvPr>
            <p:cNvSpPr/>
            <p:nvPr/>
          </p:nvSpPr>
          <p:spPr>
            <a:xfrm>
              <a:off x="4929380" y="2501645"/>
              <a:ext cx="334645" cy="0"/>
            </a:xfrm>
            <a:custGeom>
              <a:avLst/>
              <a:gdLst/>
              <a:ahLst/>
              <a:cxnLst/>
              <a:rect l="l" t="t" r="r" b="b"/>
              <a:pathLst>
                <a:path w="334645">
                  <a:moveTo>
                    <a:pt x="334619" y="0"/>
                  </a:moveTo>
                  <a:lnTo>
                    <a:pt x="0" y="0"/>
                  </a:lnTo>
                </a:path>
              </a:pathLst>
            </a:custGeom>
            <a:ln w="19812">
              <a:solidFill>
                <a:srgbClr val="A6A6A6"/>
              </a:solidFill>
            </a:ln>
          </p:spPr>
          <p:txBody>
            <a:bodyPr wrap="square" lIns="0" tIns="0" rIns="0" bIns="0" rtlCol="0"/>
            <a:lstStyle/>
            <a:p>
              <a:endParaRPr sz="1350"/>
            </a:p>
          </p:txBody>
        </p:sp>
        <p:pic>
          <p:nvPicPr>
            <p:cNvPr id="21" name="object 21">
              <a:extLst>
                <a:ext uri="{FF2B5EF4-FFF2-40B4-BE49-F238E27FC236}">
                  <a16:creationId xmlns:a16="http://schemas.microsoft.com/office/drawing/2014/main" id="{D2F5585F-B4FA-516F-AA93-FF70F637DDF6}"/>
                </a:ext>
              </a:extLst>
            </p:cNvPr>
            <p:cNvPicPr/>
            <p:nvPr/>
          </p:nvPicPr>
          <p:blipFill>
            <a:blip r:embed="rId2" cstate="print"/>
            <a:stretch>
              <a:fillRect/>
            </a:stretch>
          </p:blipFill>
          <p:spPr>
            <a:xfrm>
              <a:off x="5910072" y="2525267"/>
              <a:ext cx="836675" cy="943355"/>
            </a:xfrm>
            <a:prstGeom prst="rect">
              <a:avLst/>
            </a:prstGeom>
          </p:spPr>
        </p:pic>
        <p:sp>
          <p:nvSpPr>
            <p:cNvPr id="22" name="object 22">
              <a:extLst>
                <a:ext uri="{FF2B5EF4-FFF2-40B4-BE49-F238E27FC236}">
                  <a16:creationId xmlns:a16="http://schemas.microsoft.com/office/drawing/2014/main" id="{978B8641-2042-C5AA-47BB-8508B0D15111}"/>
                </a:ext>
              </a:extLst>
            </p:cNvPr>
            <p:cNvSpPr/>
            <p:nvPr/>
          </p:nvSpPr>
          <p:spPr>
            <a:xfrm>
              <a:off x="5895594" y="2510789"/>
              <a:ext cx="866140" cy="972819"/>
            </a:xfrm>
            <a:custGeom>
              <a:avLst/>
              <a:gdLst/>
              <a:ahLst/>
              <a:cxnLst/>
              <a:rect l="l" t="t" r="r" b="b"/>
              <a:pathLst>
                <a:path w="866140" h="972820">
                  <a:moveTo>
                    <a:pt x="0" y="0"/>
                  </a:moveTo>
                  <a:lnTo>
                    <a:pt x="865631" y="0"/>
                  </a:lnTo>
                  <a:lnTo>
                    <a:pt x="865631" y="972312"/>
                  </a:lnTo>
                  <a:lnTo>
                    <a:pt x="0" y="972312"/>
                  </a:lnTo>
                  <a:lnTo>
                    <a:pt x="0" y="0"/>
                  </a:lnTo>
                  <a:close/>
                </a:path>
              </a:pathLst>
            </a:custGeom>
            <a:ln w="28956">
              <a:solidFill>
                <a:srgbClr val="3C4A5F"/>
              </a:solidFill>
            </a:ln>
          </p:spPr>
          <p:txBody>
            <a:bodyPr wrap="square" lIns="0" tIns="0" rIns="0" bIns="0" rtlCol="0"/>
            <a:lstStyle/>
            <a:p>
              <a:endParaRPr sz="1350"/>
            </a:p>
          </p:txBody>
        </p:sp>
      </p:grpSp>
      <p:sp>
        <p:nvSpPr>
          <p:cNvPr id="23" name="object 2">
            <a:extLst>
              <a:ext uri="{FF2B5EF4-FFF2-40B4-BE49-F238E27FC236}">
                <a16:creationId xmlns:a16="http://schemas.microsoft.com/office/drawing/2014/main" id="{6C2213AE-53EB-6D02-4842-C2C55A521E26}"/>
              </a:ext>
            </a:extLst>
          </p:cNvPr>
          <p:cNvSpPr txBox="1"/>
          <p:nvPr/>
        </p:nvSpPr>
        <p:spPr>
          <a:xfrm>
            <a:off x="2142172" y="4796801"/>
            <a:ext cx="7907655" cy="1014640"/>
          </a:xfrm>
          <a:prstGeom prst="roundRect">
            <a:avLst/>
          </a:prstGeom>
          <a:ln/>
        </p:spPr>
        <p:style>
          <a:lnRef idx="2">
            <a:schemeClr val="dk1"/>
          </a:lnRef>
          <a:fillRef idx="1">
            <a:schemeClr val="lt1"/>
          </a:fillRef>
          <a:effectRef idx="0">
            <a:schemeClr val="dk1"/>
          </a:effectRef>
          <a:fontRef idx="minor">
            <a:schemeClr val="dk1"/>
          </a:fontRef>
        </p:style>
        <p:txBody>
          <a:bodyPr vert="horz" wrap="square" lIns="0" tIns="31909" rIns="0" bIns="0" rtlCol="0">
            <a:spAutoFit/>
          </a:bodyPr>
          <a:lstStyle/>
          <a:p>
            <a:pPr marL="68581" marR="91916" algn="ctr">
              <a:lnSpc>
                <a:spcPts val="2273"/>
              </a:lnSpc>
              <a:spcBef>
                <a:spcPts val="251"/>
              </a:spcBef>
              <a:tabLst>
                <a:tab pos="240506" algn="l"/>
              </a:tabLst>
            </a:pPr>
            <a:r>
              <a:rPr lang="en-US" sz="2100" dirty="0">
                <a:latin typeface="Arial" panose="020B0604020202020204" pitchFamily="34" charset="0"/>
                <a:cs typeface="Arial" panose="020B0604020202020204" pitchFamily="34" charset="0"/>
              </a:rPr>
              <a:t>A </a:t>
            </a:r>
            <a:r>
              <a:rPr sz="2100" dirty="0">
                <a:latin typeface="Arial" panose="020B0604020202020204" pitchFamily="34" charset="0"/>
                <a:cs typeface="Arial" panose="020B0604020202020204" pitchFamily="34" charset="0"/>
              </a:rPr>
              <a:t>governing</a:t>
            </a:r>
            <a:r>
              <a:rPr sz="2100" spc="-26"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body</a:t>
            </a:r>
            <a:r>
              <a:rPr sz="2100" spc="-23"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a:t>
            </a:r>
            <a:r>
              <a:rPr sz="2100" spc="-30"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the</a:t>
            </a:r>
            <a:r>
              <a:rPr sz="2100" spc="-26"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Certification</a:t>
            </a:r>
            <a:r>
              <a:rPr sz="2100" spc="-8"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Council</a:t>
            </a:r>
            <a:r>
              <a:rPr sz="2100" spc="-11" dirty="0">
                <a:latin typeface="Arial" panose="020B0604020202020204" pitchFamily="34" charset="0"/>
                <a:cs typeface="Arial" panose="020B0604020202020204" pitchFamily="34" charset="0"/>
              </a:rPr>
              <a:t> </a:t>
            </a:r>
            <a:r>
              <a:rPr lang="en-US" sz="2100" dirty="0">
                <a:latin typeface="Arial" panose="020B0604020202020204" pitchFamily="34" charset="0"/>
                <a:cs typeface="Arial" panose="020B0604020202020204" pitchFamily="34" charset="0"/>
              </a:rPr>
              <a:t>–</a:t>
            </a:r>
            <a:r>
              <a:rPr sz="2100" spc="-38" dirty="0">
                <a:latin typeface="Arial" panose="020B0604020202020204" pitchFamily="34" charset="0"/>
                <a:cs typeface="Arial" panose="020B0604020202020204" pitchFamily="34" charset="0"/>
              </a:rPr>
              <a:t> </a:t>
            </a:r>
            <a:r>
              <a:rPr lang="en-US" sz="2100" dirty="0">
                <a:latin typeface="Arial" panose="020B0604020202020204" pitchFamily="34" charset="0"/>
                <a:cs typeface="Arial" panose="020B0604020202020204" pitchFamily="34" charset="0"/>
              </a:rPr>
              <a:t>has been established</a:t>
            </a:r>
            <a:r>
              <a:rPr sz="2100" spc="-26"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under</a:t>
            </a:r>
            <a:r>
              <a:rPr sz="2100" spc="-30"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the</a:t>
            </a:r>
            <a:r>
              <a:rPr sz="2100" spc="-113" dirty="0">
                <a:latin typeface="Arial" panose="020B0604020202020204" pitchFamily="34" charset="0"/>
                <a:cs typeface="Arial" panose="020B0604020202020204" pitchFamily="34" charset="0"/>
              </a:rPr>
              <a:t> </a:t>
            </a:r>
            <a:r>
              <a:rPr sz="2100" spc="-8" dirty="0">
                <a:latin typeface="Arial" panose="020B0604020202020204" pitchFamily="34" charset="0"/>
                <a:cs typeface="Arial" panose="020B0604020202020204" pitchFamily="34" charset="0"/>
              </a:rPr>
              <a:t>ACVIM </a:t>
            </a:r>
            <a:r>
              <a:rPr sz="2100" dirty="0">
                <a:latin typeface="Arial" panose="020B0604020202020204" pitchFamily="34" charset="0"/>
                <a:cs typeface="Arial" panose="020B0604020202020204" pitchFamily="34" charset="0"/>
              </a:rPr>
              <a:t>umbrella,</a:t>
            </a:r>
            <a:r>
              <a:rPr sz="2100" spc="-23"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to</a:t>
            </a:r>
            <a:r>
              <a:rPr sz="2100" spc="-45" dirty="0">
                <a:latin typeface="Arial" panose="020B0604020202020204" pitchFamily="34" charset="0"/>
                <a:cs typeface="Arial" panose="020B0604020202020204" pitchFamily="34" charset="0"/>
              </a:rPr>
              <a:t> </a:t>
            </a:r>
            <a:r>
              <a:rPr sz="2100" spc="-8" dirty="0">
                <a:latin typeface="Arial" panose="020B0604020202020204" pitchFamily="34" charset="0"/>
                <a:cs typeface="Arial" panose="020B0604020202020204" pitchFamily="34" charset="0"/>
              </a:rPr>
              <a:t>independently </a:t>
            </a:r>
            <a:r>
              <a:rPr sz="2100" dirty="0">
                <a:latin typeface="Arial" panose="020B0604020202020204" pitchFamily="34" charset="0"/>
                <a:cs typeface="Arial" panose="020B0604020202020204" pitchFamily="34" charset="0"/>
              </a:rPr>
              <a:t>govern,</a:t>
            </a:r>
            <a:r>
              <a:rPr sz="2100" spc="-45"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oversee,</a:t>
            </a:r>
            <a:r>
              <a:rPr sz="2100" spc="-38"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and</a:t>
            </a:r>
            <a:r>
              <a:rPr sz="2100" spc="-38"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manage</a:t>
            </a:r>
            <a:r>
              <a:rPr sz="2100" spc="-30"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the</a:t>
            </a:r>
            <a:r>
              <a:rPr sz="2100" spc="-45" dirty="0">
                <a:latin typeface="Arial" panose="020B0604020202020204" pitchFamily="34" charset="0"/>
                <a:cs typeface="Arial" panose="020B0604020202020204" pitchFamily="34" charset="0"/>
              </a:rPr>
              <a:t> </a:t>
            </a:r>
            <a:r>
              <a:rPr sz="2100" spc="-8" dirty="0">
                <a:latin typeface="Arial" panose="020B0604020202020204" pitchFamily="34" charset="0"/>
                <a:cs typeface="Arial" panose="020B0604020202020204" pitchFamily="34" charset="0"/>
              </a:rPr>
              <a:t>certification </a:t>
            </a:r>
            <a:r>
              <a:rPr sz="2100" dirty="0">
                <a:latin typeface="Arial" panose="020B0604020202020204" pitchFamily="34" charset="0"/>
                <a:cs typeface="Arial" panose="020B0604020202020204" pitchFamily="34" charset="0"/>
              </a:rPr>
              <a:t>programs</a:t>
            </a:r>
            <a:r>
              <a:rPr sz="2100" spc="-23"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of</a:t>
            </a:r>
            <a:r>
              <a:rPr sz="2100" spc="-19" dirty="0">
                <a:latin typeface="Arial" panose="020B0604020202020204" pitchFamily="34" charset="0"/>
                <a:cs typeface="Arial" panose="020B0604020202020204" pitchFamily="34" charset="0"/>
              </a:rPr>
              <a:t> </a:t>
            </a:r>
            <a:r>
              <a:rPr sz="2100" dirty="0">
                <a:latin typeface="Arial" panose="020B0604020202020204" pitchFamily="34" charset="0"/>
                <a:cs typeface="Arial" panose="020B0604020202020204" pitchFamily="34" charset="0"/>
              </a:rPr>
              <a:t>the</a:t>
            </a:r>
            <a:r>
              <a:rPr sz="2100" spc="-109" dirty="0">
                <a:latin typeface="Arial" panose="020B0604020202020204" pitchFamily="34" charset="0"/>
                <a:cs typeface="Arial" panose="020B0604020202020204" pitchFamily="34" charset="0"/>
              </a:rPr>
              <a:t> </a:t>
            </a:r>
            <a:r>
              <a:rPr sz="2100" spc="-8" dirty="0">
                <a:latin typeface="Arial" panose="020B0604020202020204" pitchFamily="34" charset="0"/>
                <a:cs typeface="Arial" panose="020B0604020202020204" pitchFamily="34" charset="0"/>
              </a:rPr>
              <a:t>ACVIM.</a:t>
            </a:r>
            <a:endParaRPr sz="21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E5A144CE-98C3-0791-87A0-31251C20F094}"/>
              </a:ext>
            </a:extLst>
          </p:cNvPr>
          <p:cNvSpPr txBox="1"/>
          <p:nvPr/>
        </p:nvSpPr>
        <p:spPr>
          <a:xfrm>
            <a:off x="2438177" y="2892994"/>
            <a:ext cx="2332219" cy="584775"/>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Continues</a:t>
            </a:r>
            <a:r>
              <a:rPr lang="en-US" sz="1600" spc="-23"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t</a:t>
            </a:r>
            <a:r>
              <a:rPr lang="en-US" sz="1600" spc="-8" dirty="0">
                <a:latin typeface="Arial" panose="020B0604020202020204" pitchFamily="34" charset="0"/>
                <a:cs typeface="Arial" panose="020B0604020202020204" pitchFamily="34" charset="0"/>
              </a:rPr>
              <a:t>o oversee   </a:t>
            </a:r>
            <a:r>
              <a:rPr lang="en-US" sz="1600" dirty="0">
                <a:latin typeface="Arial" panose="020B0604020202020204" pitchFamily="34" charset="0"/>
                <a:cs typeface="Arial" panose="020B0604020202020204" pitchFamily="34" charset="0"/>
              </a:rPr>
              <a:t>everything</a:t>
            </a:r>
            <a:r>
              <a:rPr lang="en-US" sz="1600" spc="-71" dirty="0">
                <a:latin typeface="Arial" panose="020B0604020202020204" pitchFamily="34" charset="0"/>
                <a:cs typeface="Arial" panose="020B0604020202020204" pitchFamily="34" charset="0"/>
              </a:rPr>
              <a:t> </a:t>
            </a:r>
            <a:r>
              <a:rPr lang="en-US" sz="1600" spc="-15" dirty="0">
                <a:latin typeface="Arial" panose="020B0604020202020204" pitchFamily="34" charset="0"/>
                <a:cs typeface="Arial" panose="020B0604020202020204" pitchFamily="34" charset="0"/>
              </a:rPr>
              <a:t>else</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861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D625EE0-8EDF-FB78-DED5-E203D55FBBB9}"/>
              </a:ext>
            </a:extLst>
          </p:cNvPr>
          <p:cNvSpPr>
            <a:spLocks noGrp="1"/>
          </p:cNvSpPr>
          <p:nvPr>
            <p:ph type="body" sz="quarter" idx="13"/>
          </p:nvPr>
        </p:nvSpPr>
        <p:spPr/>
        <p:txBody>
          <a:bodyPr/>
          <a:lstStyle/>
          <a:p>
            <a:r>
              <a:rPr lang="en-US" dirty="0"/>
              <a:t>ACVIM Organization Chart</a:t>
            </a:r>
          </a:p>
        </p:txBody>
      </p:sp>
      <p:pic>
        <p:nvPicPr>
          <p:cNvPr id="11" name="Picture 10" descr="A brick wall with fire coming out of it&#10;&#10;Description automatically generated">
            <a:extLst>
              <a:ext uri="{FF2B5EF4-FFF2-40B4-BE49-F238E27FC236}">
                <a16:creationId xmlns:a16="http://schemas.microsoft.com/office/drawing/2014/main" id="{92F82AEC-687D-7667-F2F4-53BBEAB34D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5925" y="3061903"/>
            <a:ext cx="914400" cy="914400"/>
          </a:xfrm>
          <a:prstGeom prst="rect">
            <a:avLst/>
          </a:prstGeom>
        </p:spPr>
      </p:pic>
      <p:graphicFrame>
        <p:nvGraphicFramePr>
          <p:cNvPr id="4" name="Diagram 3">
            <a:extLst>
              <a:ext uri="{FF2B5EF4-FFF2-40B4-BE49-F238E27FC236}">
                <a16:creationId xmlns:a16="http://schemas.microsoft.com/office/drawing/2014/main" id="{3C6FFC4D-1697-B3A9-18A1-0A0E6B08A897}"/>
              </a:ext>
            </a:extLst>
          </p:cNvPr>
          <p:cNvGraphicFramePr/>
          <p:nvPr>
            <p:extLst>
              <p:ext uri="{D42A27DB-BD31-4B8C-83A1-F6EECF244321}">
                <p14:modId xmlns:p14="http://schemas.microsoft.com/office/powerpoint/2010/main" val="2601821113"/>
              </p:ext>
            </p:extLst>
          </p:nvPr>
        </p:nvGraphicFramePr>
        <p:xfrm>
          <a:off x="526849" y="1239519"/>
          <a:ext cx="10223592" cy="54735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1239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in circles&#10;&#10;Description automatically generated">
            <a:extLst>
              <a:ext uri="{FF2B5EF4-FFF2-40B4-BE49-F238E27FC236}">
                <a16:creationId xmlns:a16="http://schemas.microsoft.com/office/drawing/2014/main" id="{89F1B0F5-E0EE-EA09-36CA-5E8F47E2D508}"/>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l="2223" t="40187" r="1625" b="40692"/>
          <a:stretch/>
        </p:blipFill>
        <p:spPr>
          <a:xfrm>
            <a:off x="123671" y="2532970"/>
            <a:ext cx="11870677" cy="1519663"/>
          </a:xfrm>
          <a:prstGeom prst="rect">
            <a:avLst/>
          </a:prstGeom>
        </p:spPr>
      </p:pic>
      <p:pic>
        <p:nvPicPr>
          <p:cNvPr id="10" name="Picture 9" descr="A group of people in circles&#10;&#10;Description automatically generated">
            <a:extLst>
              <a:ext uri="{FF2B5EF4-FFF2-40B4-BE49-F238E27FC236}">
                <a16:creationId xmlns:a16="http://schemas.microsoft.com/office/drawing/2014/main" id="{89217C03-DC38-3D0A-DBB9-149C48121DA0}"/>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l="2223" t="17119" r="1625" b="64430"/>
          <a:stretch/>
        </p:blipFill>
        <p:spPr>
          <a:xfrm>
            <a:off x="160661" y="1213811"/>
            <a:ext cx="11870677" cy="1466433"/>
          </a:xfrm>
          <a:prstGeom prst="rect">
            <a:avLst/>
          </a:prstGeom>
        </p:spPr>
      </p:pic>
      <p:sp>
        <p:nvSpPr>
          <p:cNvPr id="3" name="Text Placeholder 2">
            <a:extLst>
              <a:ext uri="{FF2B5EF4-FFF2-40B4-BE49-F238E27FC236}">
                <a16:creationId xmlns:a16="http://schemas.microsoft.com/office/drawing/2014/main" id="{97C32151-BC6A-33C3-0C70-DBE8DA9C9F08}"/>
              </a:ext>
            </a:extLst>
          </p:cNvPr>
          <p:cNvSpPr>
            <a:spLocks noGrp="1"/>
          </p:cNvSpPr>
          <p:nvPr>
            <p:ph type="body" sz="quarter" idx="13"/>
          </p:nvPr>
        </p:nvSpPr>
        <p:spPr/>
        <p:txBody>
          <a:bodyPr anchor="ctr">
            <a:normAutofit/>
          </a:bodyPr>
          <a:lstStyle/>
          <a:p>
            <a:r>
              <a:rPr lang="en-US" sz="3200" dirty="0"/>
              <a:t>Certification Council Roster: Voting Members</a:t>
            </a:r>
          </a:p>
        </p:txBody>
      </p:sp>
      <p:pic>
        <p:nvPicPr>
          <p:cNvPr id="5" name="Picture 4" descr="A group of people in circles&#10;&#10;Description automatically generated">
            <a:extLst>
              <a:ext uri="{FF2B5EF4-FFF2-40B4-BE49-F238E27FC236}">
                <a16:creationId xmlns:a16="http://schemas.microsoft.com/office/drawing/2014/main" id="{01333426-54E2-FF17-CEF3-8F48326D6F68}"/>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l="2223" t="64520" r="1625" b="16359"/>
          <a:stretch/>
        </p:blipFill>
        <p:spPr>
          <a:xfrm>
            <a:off x="123670" y="3896066"/>
            <a:ext cx="11870677" cy="1519664"/>
          </a:xfrm>
          <a:prstGeom prst="rect">
            <a:avLst/>
          </a:prstGeom>
        </p:spPr>
      </p:pic>
      <p:pic>
        <p:nvPicPr>
          <p:cNvPr id="2" name="Picture 1">
            <a:extLst>
              <a:ext uri="{FF2B5EF4-FFF2-40B4-BE49-F238E27FC236}">
                <a16:creationId xmlns:a16="http://schemas.microsoft.com/office/drawing/2014/main" id="{00EA51BC-E827-8EF9-9A35-4B4080B8BDEC}"/>
              </a:ext>
            </a:extLst>
          </p:cNvPr>
          <p:cNvPicPr>
            <a:picLocks noGrp="1" noRot="1" noChangeAspect="1" noMove="1" noResize="1" noEditPoints="1" noAdjustHandles="1" noChangeArrowheads="1" noChangeShapeType="1" noCrop="1"/>
          </p:cNvPicPr>
          <p:nvPr/>
        </p:nvPicPr>
        <p:blipFill rotWithShape="1">
          <a:blip r:embed="rId4">
            <a:extLst>
              <a:ext uri="{28A0092B-C50C-407E-A947-70E740481C1C}">
                <a14:useLocalDpi xmlns:a14="http://schemas.microsoft.com/office/drawing/2010/main" val="0"/>
              </a:ext>
            </a:extLst>
          </a:blip>
          <a:srcRect l="1694" t="17320" r="49190" b="63642"/>
          <a:stretch/>
        </p:blipFill>
        <p:spPr>
          <a:xfrm>
            <a:off x="36989" y="5291442"/>
            <a:ext cx="6059010" cy="1519663"/>
          </a:xfrm>
          <a:prstGeom prst="rect">
            <a:avLst/>
          </a:prstGeom>
        </p:spPr>
      </p:pic>
      <p:sp>
        <p:nvSpPr>
          <p:cNvPr id="6" name="TextBox 5">
            <a:extLst>
              <a:ext uri="{FF2B5EF4-FFF2-40B4-BE49-F238E27FC236}">
                <a16:creationId xmlns:a16="http://schemas.microsoft.com/office/drawing/2014/main" id="{F402B260-E0B1-4446-A636-A3DD757CC408}"/>
              </a:ext>
            </a:extLst>
          </p:cNvPr>
          <p:cNvSpPr txBox="1">
            <a:spLocks noGrp="1" noRot="1" noMove="1" noResize="1" noEditPoints="1" noAdjustHandles="1" noChangeArrowheads="1" noChangeShapeType="1"/>
          </p:cNvSpPr>
          <p:nvPr/>
        </p:nvSpPr>
        <p:spPr>
          <a:xfrm>
            <a:off x="1393370" y="3456411"/>
            <a:ext cx="2662122" cy="215444"/>
          </a:xfrm>
          <a:prstGeom prst="rect">
            <a:avLst/>
          </a:prstGeom>
          <a:solidFill>
            <a:schemeClr val="bg1"/>
          </a:solidFill>
          <a:ln>
            <a:noFill/>
          </a:ln>
        </p:spPr>
        <p:txBody>
          <a:bodyPr wrap="square" rtlCol="0" anchor="ctr">
            <a:spAutoFit/>
          </a:bodyPr>
          <a:lstStyle/>
          <a:p>
            <a:r>
              <a:rPr lang="en-US" sz="800" b="1" dirty="0">
                <a:effectLst/>
                <a:latin typeface="Arial" panose="020B0604020202020204" pitchFamily="34" charset="0"/>
                <a:cs typeface="Arial" panose="020B0604020202020204" pitchFamily="34" charset="0"/>
              </a:rPr>
              <a:t>Preferred Email: </a:t>
            </a:r>
            <a:r>
              <a:rPr lang="en-US" sz="800" dirty="0">
                <a:effectLst/>
                <a:latin typeface="Arial" panose="020B0604020202020204" pitchFamily="34" charset="0"/>
                <a:cs typeface="Arial" panose="020B0604020202020204" pitchFamily="34" charset="0"/>
              </a:rPr>
              <a:t>keequinevet@gmail.com</a:t>
            </a:r>
            <a:endParaRPr lang="en-US" sz="8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85007BDB-4A78-1184-4637-15FD7F10A561}"/>
              </a:ext>
            </a:extLst>
          </p:cNvPr>
          <p:cNvSpPr/>
          <p:nvPr/>
        </p:nvSpPr>
        <p:spPr>
          <a:xfrm>
            <a:off x="5961413" y="5759532"/>
            <a:ext cx="344384" cy="546265"/>
          </a:xfrm>
          <a:prstGeom prst="rect">
            <a:avLst/>
          </a:prstGeom>
          <a:solidFill>
            <a:schemeClr val="bg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46084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9217C03-DC38-3D0A-DBB9-149C48121DA0}"/>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l="1694" t="17320" r="1536" b="17513"/>
          <a:stretch/>
        </p:blipFill>
        <p:spPr>
          <a:xfrm>
            <a:off x="127102" y="1381855"/>
            <a:ext cx="11937796" cy="5201750"/>
          </a:xfrm>
          <a:prstGeom prst="rect">
            <a:avLst/>
          </a:prstGeom>
        </p:spPr>
      </p:pic>
      <p:sp>
        <p:nvSpPr>
          <p:cNvPr id="3" name="Text Placeholder 2">
            <a:extLst>
              <a:ext uri="{FF2B5EF4-FFF2-40B4-BE49-F238E27FC236}">
                <a16:creationId xmlns:a16="http://schemas.microsoft.com/office/drawing/2014/main" id="{97C32151-BC6A-33C3-0C70-DBE8DA9C9F08}"/>
              </a:ext>
            </a:extLst>
          </p:cNvPr>
          <p:cNvSpPr>
            <a:spLocks noGrp="1"/>
          </p:cNvSpPr>
          <p:nvPr>
            <p:ph type="body" sz="quarter" idx="13"/>
          </p:nvPr>
        </p:nvSpPr>
        <p:spPr>
          <a:xfrm>
            <a:off x="695623" y="223262"/>
            <a:ext cx="9020987" cy="753840"/>
          </a:xfrm>
        </p:spPr>
        <p:txBody>
          <a:bodyPr anchor="ctr">
            <a:normAutofit fontScale="77500" lnSpcReduction="20000"/>
          </a:bodyPr>
          <a:lstStyle/>
          <a:p>
            <a:r>
              <a:rPr lang="en-US" dirty="0"/>
              <a:t>Certification Council Roster: Non-voting Members</a:t>
            </a:r>
          </a:p>
        </p:txBody>
      </p:sp>
      <p:pic>
        <p:nvPicPr>
          <p:cNvPr id="4" name="Picture 3">
            <a:extLst>
              <a:ext uri="{FF2B5EF4-FFF2-40B4-BE49-F238E27FC236}">
                <a16:creationId xmlns:a16="http://schemas.microsoft.com/office/drawing/2014/main" id="{9AFCB570-526B-405D-97AA-2055C30E6D24}"/>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l="1695" t="39528" r="49801" b="40016"/>
          <a:stretch/>
        </p:blipFill>
        <p:spPr>
          <a:xfrm>
            <a:off x="112306" y="1247310"/>
            <a:ext cx="5983694" cy="1632805"/>
          </a:xfrm>
          <a:prstGeom prst="rect">
            <a:avLst/>
          </a:prstGeom>
        </p:spPr>
      </p:pic>
      <p:sp>
        <p:nvSpPr>
          <p:cNvPr id="5" name="Rectangle 4">
            <a:extLst>
              <a:ext uri="{FF2B5EF4-FFF2-40B4-BE49-F238E27FC236}">
                <a16:creationId xmlns:a16="http://schemas.microsoft.com/office/drawing/2014/main" id="{65806BF0-2AF6-3C2D-9A2A-F30F9AAF3959}"/>
              </a:ext>
            </a:extLst>
          </p:cNvPr>
          <p:cNvSpPr>
            <a:spLocks noGrp="1" noRot="1" noMove="1" noResize="1" noEditPoints="1" noAdjustHandles="1" noChangeArrowheads="1" noChangeShapeType="1"/>
          </p:cNvSpPr>
          <p:nvPr/>
        </p:nvSpPr>
        <p:spPr>
          <a:xfrm>
            <a:off x="213064" y="5016975"/>
            <a:ext cx="11781712" cy="16767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48D49BAF-33DA-6626-E9C3-208B2C81DDC0}"/>
              </a:ext>
            </a:extLst>
          </p:cNvPr>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l="49959" t="63888" r="1536" b="17513"/>
          <a:stretch/>
        </p:blipFill>
        <p:spPr>
          <a:xfrm>
            <a:off x="127102" y="3206242"/>
            <a:ext cx="5983694" cy="1484606"/>
          </a:xfrm>
          <a:prstGeom prst="rect">
            <a:avLst/>
          </a:prstGeom>
        </p:spPr>
      </p:pic>
      <p:sp>
        <p:nvSpPr>
          <p:cNvPr id="7" name="TextBox 6">
            <a:extLst>
              <a:ext uri="{FF2B5EF4-FFF2-40B4-BE49-F238E27FC236}">
                <a16:creationId xmlns:a16="http://schemas.microsoft.com/office/drawing/2014/main" id="{D847A31B-369F-2B52-5C48-F1AFA6C5F97C}"/>
              </a:ext>
            </a:extLst>
          </p:cNvPr>
          <p:cNvSpPr txBox="1">
            <a:spLocks noGrp="1" noRot="1" noMove="1" noResize="1" noEditPoints="1" noAdjustHandles="1" noChangeArrowheads="1" noChangeShapeType="1"/>
          </p:cNvSpPr>
          <p:nvPr/>
        </p:nvSpPr>
        <p:spPr>
          <a:xfrm>
            <a:off x="8181702" y="3808912"/>
            <a:ext cx="1127760" cy="230832"/>
          </a:xfrm>
          <a:prstGeom prst="rect">
            <a:avLst/>
          </a:prstGeom>
          <a:noFill/>
        </p:spPr>
        <p:txBody>
          <a:bodyPr wrap="square">
            <a:spAutoFit/>
          </a:bodyPr>
          <a:lstStyle/>
          <a:p>
            <a:r>
              <a:rPr lang="en-US" sz="900" dirty="0">
                <a:solidFill>
                  <a:srgbClr val="333333"/>
                </a:solidFill>
                <a:latin typeface="Arial" panose="020B0604020202020204" pitchFamily="34" charset="0"/>
                <a:ea typeface="Aptos" panose="020B0004020202020204" pitchFamily="34" charset="0"/>
              </a:rPr>
              <a:t>, </a:t>
            </a:r>
            <a:r>
              <a:rPr lang="en-US" sz="900" dirty="0">
                <a:solidFill>
                  <a:srgbClr val="333333"/>
                </a:solidFill>
                <a:effectLst/>
                <a:latin typeface="Arial" panose="020B0604020202020204" pitchFamily="34" charset="0"/>
                <a:ea typeface="Aptos" panose="020B0004020202020204" pitchFamily="34" charset="0"/>
              </a:rPr>
              <a:t>ICE-CCP</a:t>
            </a:r>
            <a:endParaRPr lang="en-US"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1057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08129D-D99E-1C25-E2B4-3A502043926A}"/>
              </a:ext>
            </a:extLst>
          </p:cNvPr>
          <p:cNvSpPr>
            <a:spLocks noGrp="1"/>
          </p:cNvSpPr>
          <p:nvPr>
            <p:ph idx="1"/>
          </p:nvPr>
        </p:nvSpPr>
        <p:spPr>
          <a:xfrm>
            <a:off x="838200" y="1474188"/>
            <a:ext cx="7489054" cy="4702775"/>
          </a:xfrm>
        </p:spPr>
        <p:txBody>
          <a:bodyPr>
            <a:normAutofit/>
          </a:bodyPr>
          <a:lstStyle/>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Represents the perspective of the consumer.</a:t>
            </a:r>
          </a:p>
          <a:p>
            <a:pPr marL="342900" indent="-342900">
              <a:buFont typeface="Arial" panose="020B0604020202020204" pitchFamily="34" charset="0"/>
              <a:buChar char="•"/>
            </a:pPr>
            <a:r>
              <a:rPr lang="en-US" sz="2800" dirty="0"/>
              <a:t>Brings an outsider/non-veterinarian perspective and voting role in decisions.</a:t>
            </a:r>
          </a:p>
          <a:p>
            <a:pPr marL="285750" indent="-285750">
              <a:buFont typeface="Arial" panose="020B0604020202020204" pitchFamily="34" charset="0"/>
              <a:buChar char="•"/>
            </a:pPr>
            <a:r>
              <a:rPr lang="en-US" sz="2800" dirty="0"/>
              <a:t>Supports the Council’s purpose of serving the pet-owning public.</a:t>
            </a:r>
          </a:p>
          <a:p>
            <a:pPr marL="0" indent="0">
              <a:buNone/>
            </a:pPr>
            <a:endParaRPr lang="en-US" dirty="0"/>
          </a:p>
          <a:p>
            <a:pPr marL="0" indent="0">
              <a:buNone/>
            </a:pPr>
            <a:endParaRPr lang="en-US" sz="2800" dirty="0"/>
          </a:p>
          <a:p>
            <a:pPr marL="285750" indent="-285750">
              <a:buFont typeface="Arial" panose="020B0604020202020204" pitchFamily="34" charset="0"/>
              <a:buChar char="•"/>
            </a:pPr>
            <a:endParaRPr lang="en-US" sz="2800" dirty="0"/>
          </a:p>
          <a:p>
            <a:endParaRPr lang="en-US" dirty="0"/>
          </a:p>
          <a:p>
            <a:endParaRPr lang="en-US" dirty="0"/>
          </a:p>
        </p:txBody>
      </p:sp>
      <p:sp>
        <p:nvSpPr>
          <p:cNvPr id="3" name="Text Placeholder 2">
            <a:extLst>
              <a:ext uri="{FF2B5EF4-FFF2-40B4-BE49-F238E27FC236}">
                <a16:creationId xmlns:a16="http://schemas.microsoft.com/office/drawing/2014/main" id="{C28FAFC0-655F-ACC0-C343-37FA36E45FCD}"/>
              </a:ext>
            </a:extLst>
          </p:cNvPr>
          <p:cNvSpPr>
            <a:spLocks noGrp="1"/>
          </p:cNvSpPr>
          <p:nvPr>
            <p:ph type="body" sz="quarter" idx="13"/>
          </p:nvPr>
        </p:nvSpPr>
        <p:spPr/>
        <p:txBody>
          <a:bodyPr/>
          <a:lstStyle/>
          <a:p>
            <a:r>
              <a:rPr lang="en-US" dirty="0"/>
              <a:t>Public Member Role</a:t>
            </a:r>
          </a:p>
        </p:txBody>
      </p:sp>
      <p:sp>
        <p:nvSpPr>
          <p:cNvPr id="5" name="Rectangle: Rounded Corners 4">
            <a:extLst>
              <a:ext uri="{FF2B5EF4-FFF2-40B4-BE49-F238E27FC236}">
                <a16:creationId xmlns:a16="http://schemas.microsoft.com/office/drawing/2014/main" id="{4D1AE9C4-A57E-02D8-49D4-B168A1DFF93C}"/>
              </a:ext>
            </a:extLst>
          </p:cNvPr>
          <p:cNvSpPr/>
          <p:nvPr/>
        </p:nvSpPr>
        <p:spPr>
          <a:xfrm>
            <a:off x="8590903" y="2488290"/>
            <a:ext cx="2656836" cy="3355758"/>
          </a:xfrm>
          <a:prstGeom prst="roundRect">
            <a:avLst/>
          </a:prstGeom>
          <a:solidFill>
            <a:srgbClr val="CDA788"/>
          </a:solidFill>
          <a:ln w="57150">
            <a:solidFill>
              <a:srgbClr val="CDA78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AE510C2-0893-A396-1A8C-21E7F9BD8D6D}"/>
              </a:ext>
            </a:extLst>
          </p:cNvPr>
          <p:cNvPicPr>
            <a:picLocks noChangeAspect="1"/>
          </p:cNvPicPr>
          <p:nvPr/>
        </p:nvPicPr>
        <p:blipFill rotWithShape="1">
          <a:blip r:embed="rId3">
            <a:extLst>
              <a:ext uri="{28A0092B-C50C-407E-A947-70E740481C1C}">
                <a14:useLocalDpi xmlns:a14="http://schemas.microsoft.com/office/drawing/2010/main" val="0"/>
              </a:ext>
            </a:extLst>
          </a:blip>
          <a:srcRect l="2854" t="18766" r="87702" b="66638"/>
          <a:stretch/>
        </p:blipFill>
        <p:spPr>
          <a:xfrm>
            <a:off x="8533924" y="1643379"/>
            <a:ext cx="2755790" cy="2755790"/>
          </a:xfrm>
          <a:prstGeom prst="ellipse">
            <a:avLst/>
          </a:prstGeom>
        </p:spPr>
      </p:pic>
      <p:sp>
        <p:nvSpPr>
          <p:cNvPr id="6" name="TextBox 5">
            <a:extLst>
              <a:ext uri="{FF2B5EF4-FFF2-40B4-BE49-F238E27FC236}">
                <a16:creationId xmlns:a16="http://schemas.microsoft.com/office/drawing/2014/main" id="{064A73ED-9416-1BC9-E3D7-265D1D0F15C4}"/>
              </a:ext>
            </a:extLst>
          </p:cNvPr>
          <p:cNvSpPr txBox="1"/>
          <p:nvPr/>
        </p:nvSpPr>
        <p:spPr>
          <a:xfrm>
            <a:off x="8637510" y="4439070"/>
            <a:ext cx="2563621" cy="1446550"/>
          </a:xfrm>
          <a:prstGeom prst="rect">
            <a:avLst/>
          </a:prstGeom>
          <a:noFill/>
        </p:spPr>
        <p:txBody>
          <a:bodyPr wrap="square" rtlCol="0">
            <a:spAutoFit/>
          </a:bodyPr>
          <a:lstStyle/>
          <a:p>
            <a:pPr algn="ctr"/>
            <a:r>
              <a:rPr lang="en-US" b="1" dirty="0" err="1">
                <a:latin typeface="Arial" panose="020B0604020202020204" pitchFamily="34" charset="0"/>
                <a:cs typeface="Arial" panose="020B0604020202020204" pitchFamily="34" charset="0"/>
              </a:rPr>
              <a:t>Hyemi</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Sevening</a:t>
            </a:r>
            <a:endParaRPr lang="en-US" b="1" dirty="0">
              <a:latin typeface="Arial" panose="020B0604020202020204" pitchFamily="34" charset="0"/>
              <a:cs typeface="Arial" panose="020B0604020202020204" pitchFamily="34" charset="0"/>
            </a:endParaRPr>
          </a:p>
          <a:p>
            <a:pPr algn="ctr">
              <a:lnSpc>
                <a:spcPct val="150000"/>
              </a:lnSpc>
            </a:pPr>
            <a:r>
              <a:rPr lang="en-US" sz="1600" dirty="0">
                <a:latin typeface="Arial" panose="020B0604020202020204" pitchFamily="34" charset="0"/>
                <a:cs typeface="Arial" panose="020B0604020202020204" pitchFamily="34" charset="0"/>
              </a:rPr>
              <a:t>Public Member</a:t>
            </a:r>
          </a:p>
          <a:p>
            <a:pPr algn="ctr"/>
            <a:r>
              <a:rPr lang="en-US" sz="1400" i="1" dirty="0">
                <a:latin typeface="Arial" panose="020B0604020202020204" pitchFamily="34" charset="0"/>
                <a:cs typeface="Arial" panose="020B0604020202020204" pitchFamily="34" charset="0"/>
              </a:rPr>
              <a:t>University of Pennsylvania School of Veterinary Medicine</a:t>
            </a:r>
            <a:endParaRPr lang="en-US" i="1" dirty="0">
              <a:latin typeface="Arial" panose="020B0604020202020204" pitchFamily="34" charset="0"/>
              <a:cs typeface="Arial" panose="020B0604020202020204" pitchFamily="34" charset="0"/>
            </a:endParaRPr>
          </a:p>
          <a:p>
            <a:pPr algn="ctr"/>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05764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965</TotalTime>
  <Words>1980</Words>
  <Application>Microsoft Macintosh PowerPoint</Application>
  <PresentationFormat>Widescreen</PresentationFormat>
  <Paragraphs>420</Paragraphs>
  <Slides>30</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Aptos</vt:lpstr>
      <vt:lpstr>Arial</vt:lpstr>
      <vt:lpstr>Calibri</vt:lpstr>
      <vt:lpstr>Courier New</vt:lpstr>
      <vt:lpstr>Ebrima</vt:lpstr>
      <vt:lpstr>Nunito Sans Black</vt:lpstr>
      <vt:lpstr>Symbol</vt:lpstr>
      <vt:lpstr>Office Theme</vt:lpstr>
      <vt:lpstr>Certification Town Hall</vt:lpstr>
      <vt:lpstr>PowerPoint Presentation</vt:lpstr>
      <vt:lpstr>Certification Council</vt:lpstr>
      <vt:lpstr>PowerPoint Presentation</vt:lpstr>
      <vt:lpstr>PowerPoint Presentation</vt:lpstr>
      <vt:lpstr>PowerPoint Presentation</vt:lpstr>
      <vt:lpstr>PowerPoint Presentation</vt:lpstr>
      <vt:lpstr>PowerPoint Presentation</vt:lpstr>
      <vt:lpstr>PowerPoint Presentation</vt:lpstr>
      <vt:lpstr>Exam Redevelopment</vt:lpstr>
      <vt:lpstr>PowerPoint Presentation</vt:lpstr>
      <vt:lpstr>PowerPoint Presentation</vt:lpstr>
      <vt:lpstr>PowerPoint Presentation</vt:lpstr>
      <vt:lpstr>PowerPoint Presentation</vt:lpstr>
      <vt:lpstr>PowerPoint Presentation</vt:lpstr>
      <vt:lpstr>PowerPoint Presentation</vt:lpstr>
      <vt:lpstr>Questions?</vt:lpstr>
      <vt:lpstr>2024 Exam Administration</vt:lpstr>
      <vt:lpstr>PowerPoint Presentation</vt:lpstr>
      <vt:lpstr>PowerPoint Presentation</vt:lpstr>
      <vt:lpstr>PowerPoint Presentation</vt:lpstr>
      <vt:lpstr>PowerPoint Presentation</vt:lpstr>
      <vt:lpstr>PowerPoint Presentation</vt:lpstr>
      <vt:lpstr>PowerPoint Presentation</vt:lpstr>
      <vt:lpstr>Future Council Priorities</vt:lpstr>
      <vt:lpstr>PowerPoint Presentation</vt:lpstr>
      <vt:lpstr>PowerPoint Presentation</vt:lpstr>
      <vt:lpstr>PowerPoint Presentation</vt:lpstr>
      <vt:lpstr>Questions?</vt:lpstr>
      <vt:lpstr>Specialty Breakouts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jeff johnson</dc:creator>
  <cp:lastModifiedBy>Karen R Munana</cp:lastModifiedBy>
  <cp:revision>164</cp:revision>
  <dcterms:created xsi:type="dcterms:W3CDTF">2018-12-04T18:33:23Z</dcterms:created>
  <dcterms:modified xsi:type="dcterms:W3CDTF">2024-09-23T16:48:57Z</dcterms:modified>
</cp:coreProperties>
</file>