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714"/>
  </p:normalViewPr>
  <p:slideViewPr>
    <p:cSldViewPr snapToGrid="0">
      <p:cViewPr varScale="1">
        <p:scale>
          <a:sx n="115" d="100"/>
          <a:sy n="115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18">
            <a:extLst>
              <a:ext uri="{FF2B5EF4-FFF2-40B4-BE49-F238E27FC236}">
                <a16:creationId xmlns:a16="http://schemas.microsoft.com/office/drawing/2014/main" id="{3E0ACF03-9DA7-14E9-4662-3F0C234CFEE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47261" y="1704975"/>
            <a:ext cx="1247775" cy="51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;p18">
            <a:extLst>
              <a:ext uri="{FF2B5EF4-FFF2-40B4-BE49-F238E27FC236}">
                <a16:creationId xmlns:a16="http://schemas.microsoft.com/office/drawing/2014/main" id="{0E324594-3FFB-96F9-81CC-F4379A2BA62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4674" y="1231396"/>
            <a:ext cx="500063" cy="58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;p18">
            <a:extLst>
              <a:ext uri="{FF2B5EF4-FFF2-40B4-BE49-F238E27FC236}">
                <a16:creationId xmlns:a16="http://schemas.microsoft.com/office/drawing/2014/main" id="{EBF1DDA2-75DE-E7B7-9A9D-DF8C465A1E4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772423" y="3652544"/>
            <a:ext cx="1440617" cy="41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;p18">
            <a:extLst>
              <a:ext uri="{FF2B5EF4-FFF2-40B4-BE49-F238E27FC236}">
                <a16:creationId xmlns:a16="http://schemas.microsoft.com/office/drawing/2014/main" id="{D9B3E29C-B9A2-C8F1-B66D-D12DFE739B9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498810" y="4063180"/>
            <a:ext cx="4076909" cy="279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;p18">
            <a:extLst>
              <a:ext uri="{FF2B5EF4-FFF2-40B4-BE49-F238E27FC236}">
                <a16:creationId xmlns:a16="http://schemas.microsoft.com/office/drawing/2014/main" id="{FDE2A14C-9D0B-5EEE-772D-AE2063389E41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262701" y="1624082"/>
            <a:ext cx="1172036" cy="43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;p18">
            <a:extLst>
              <a:ext uri="{FF2B5EF4-FFF2-40B4-BE49-F238E27FC236}">
                <a16:creationId xmlns:a16="http://schemas.microsoft.com/office/drawing/2014/main" id="{41A44821-5051-71AA-1B85-E51CC8ADCE4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805687" y="2794820"/>
            <a:ext cx="1934033" cy="722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;p18">
            <a:extLst>
              <a:ext uri="{FF2B5EF4-FFF2-40B4-BE49-F238E27FC236}">
                <a16:creationId xmlns:a16="http://schemas.microsoft.com/office/drawing/2014/main" id="{18F64C56-CBF3-9657-A4B6-A39080B2F014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5156526" y="952605"/>
            <a:ext cx="5260751" cy="16596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20;p18">
            <a:extLst>
              <a:ext uri="{FF2B5EF4-FFF2-40B4-BE49-F238E27FC236}">
                <a16:creationId xmlns:a16="http://schemas.microsoft.com/office/drawing/2014/main" id="{DAA6785C-AEAA-1D4A-89AC-CA0239C61DBD}"/>
              </a:ext>
            </a:extLst>
          </p:cNvPr>
          <p:cNvCxnSpPr/>
          <p:nvPr userDrawn="1"/>
        </p:nvCxnSpPr>
        <p:spPr>
          <a:xfrm>
            <a:off x="5348434" y="2992981"/>
            <a:ext cx="4739462" cy="0"/>
          </a:xfrm>
          <a:prstGeom prst="straightConnector1">
            <a:avLst/>
          </a:prstGeom>
          <a:noFill/>
          <a:ln w="12700" cap="flat" cmpd="sng">
            <a:solidFill>
              <a:srgbClr val="20D0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21;p18">
            <a:extLst>
              <a:ext uri="{FF2B5EF4-FFF2-40B4-BE49-F238E27FC236}">
                <a16:creationId xmlns:a16="http://schemas.microsoft.com/office/drawing/2014/main" id="{48CDF2AB-4513-51AD-B990-0ADFDC169990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862862" y="402015"/>
            <a:ext cx="1863680" cy="165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2;p18">
            <a:extLst>
              <a:ext uri="{FF2B5EF4-FFF2-40B4-BE49-F238E27FC236}">
                <a16:creationId xmlns:a16="http://schemas.microsoft.com/office/drawing/2014/main" id="{7E0A6869-BF9C-66F8-014E-4C2E04BEEA97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348434" y="3429000"/>
            <a:ext cx="5786599" cy="145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dirty="0"/>
              <a:t>Session Title</a:t>
            </a:r>
            <a:endParaRPr dirty="0"/>
          </a:p>
        </p:txBody>
      </p:sp>
      <p:sp>
        <p:nvSpPr>
          <p:cNvPr id="21" name="Google Shape;119;p20">
            <a:extLst>
              <a:ext uri="{FF2B5EF4-FFF2-40B4-BE49-F238E27FC236}">
                <a16:creationId xmlns:a16="http://schemas.microsoft.com/office/drawing/2014/main" id="{0C4D8EDE-7463-D47D-5A0F-063E40743271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348435" y="5794158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VE" dirty="0"/>
              <a:t>Date | Time</a:t>
            </a:r>
          </a:p>
        </p:txBody>
      </p:sp>
      <p:sp>
        <p:nvSpPr>
          <p:cNvPr id="22" name="Google Shape;119;p20">
            <a:extLst>
              <a:ext uri="{FF2B5EF4-FFF2-40B4-BE49-F238E27FC236}">
                <a16:creationId xmlns:a16="http://schemas.microsoft.com/office/drawing/2014/main" id="{BFCA2D84-2AD6-F129-C949-937013FA42AE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5348434" y="5134659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Name(s)</a:t>
            </a:r>
          </a:p>
        </p:txBody>
      </p:sp>
    </p:spTree>
    <p:extLst>
      <p:ext uri="{BB962C8B-B14F-4D97-AF65-F5344CB8AC3E}">
        <p14:creationId xmlns:p14="http://schemas.microsoft.com/office/powerpoint/2010/main" val="343920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;p19">
            <a:extLst>
              <a:ext uri="{FF2B5EF4-FFF2-40B4-BE49-F238E27FC236}">
                <a16:creationId xmlns:a16="http://schemas.microsoft.com/office/drawing/2014/main" id="{4E069622-C761-DD2D-5C1B-DD492F6891C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906455" y="200483"/>
            <a:ext cx="738946" cy="62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;p19">
            <a:extLst>
              <a:ext uri="{FF2B5EF4-FFF2-40B4-BE49-F238E27FC236}">
                <a16:creationId xmlns:a16="http://schemas.microsoft.com/office/drawing/2014/main" id="{8B0D7544-4E08-AF88-F47E-0A1DE6EE719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645401" y="311336"/>
            <a:ext cx="2333224" cy="8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;p19">
            <a:extLst>
              <a:ext uri="{FF2B5EF4-FFF2-40B4-BE49-F238E27FC236}">
                <a16:creationId xmlns:a16="http://schemas.microsoft.com/office/drawing/2014/main" id="{096807C9-8972-1476-986A-47213957948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47664" y="582725"/>
            <a:ext cx="7899354" cy="69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24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5pPr>
            <a:lvl6pPr marL="2743200" lvl="5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>
                <a:solidFill>
                  <a:schemeClr val="dk1"/>
                </a:solidFill>
              </a:defRPr>
            </a:lvl6pPr>
            <a:lvl7pPr marL="3200400" lvl="6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>
                <a:solidFill>
                  <a:schemeClr val="dk1"/>
                </a:solidFill>
              </a:defRPr>
            </a:lvl7pPr>
            <a:lvl8pPr marL="3657600" lvl="7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>
                <a:solidFill>
                  <a:schemeClr val="dk1"/>
                </a:solidFill>
              </a:defRPr>
            </a:lvl8pPr>
            <a:lvl9pPr marL="4114800" lvl="8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>
                <a:solidFill>
                  <a:schemeClr val="dk1"/>
                </a:solidFill>
              </a:defRPr>
            </a:lvl9pPr>
          </a:lstStyle>
          <a:p>
            <a:r>
              <a:rPr lang="en-US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94637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4;p47">
            <a:extLst>
              <a:ext uri="{FF2B5EF4-FFF2-40B4-BE49-F238E27FC236}">
                <a16:creationId xmlns:a16="http://schemas.microsoft.com/office/drawing/2014/main" id="{4AE73F2B-2FE6-FDB6-B569-241C88CC97E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132271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5;p47">
            <a:extLst>
              <a:ext uri="{FF2B5EF4-FFF2-40B4-BE49-F238E27FC236}">
                <a16:creationId xmlns:a16="http://schemas.microsoft.com/office/drawing/2014/main" id="{B03FA3AA-7501-7D20-F3EE-E24897E6E10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624091" y="5986463"/>
            <a:ext cx="500063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6;p47">
            <a:extLst>
              <a:ext uri="{FF2B5EF4-FFF2-40B4-BE49-F238E27FC236}">
                <a16:creationId xmlns:a16="http://schemas.microsoft.com/office/drawing/2014/main" id="{3F044798-B24A-A825-0F1C-EEBBAB336DA3}"/>
              </a:ext>
            </a:extLst>
          </p:cNvPr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Proxima Nova"/>
              <a:buNone/>
            </a:pPr>
            <a:endParaRPr lang="en-US" sz="1800" b="0" i="0" u="none" strike="noStrike" cap="none" noProof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03976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,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8;p20">
            <a:extLst>
              <a:ext uri="{FF2B5EF4-FFF2-40B4-BE49-F238E27FC236}">
                <a16:creationId xmlns:a16="http://schemas.microsoft.com/office/drawing/2014/main" id="{25B0750B-4C02-1A19-4EBA-EB2FB790F4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810103" y="2335213"/>
            <a:ext cx="4813988" cy="959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noProof="0" dirty="0"/>
              <a:t>A Slide with a photo and a title</a:t>
            </a:r>
          </a:p>
        </p:txBody>
      </p:sp>
      <p:sp>
        <p:nvSpPr>
          <p:cNvPr id="4" name="Google Shape;119;p20">
            <a:extLst>
              <a:ext uri="{FF2B5EF4-FFF2-40B4-BE49-F238E27FC236}">
                <a16:creationId xmlns:a16="http://schemas.microsoft.com/office/drawing/2014/main" id="{448C4122-31F4-5283-B43C-7E3A5FE5E54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10104" y="3563144"/>
            <a:ext cx="4813988" cy="202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 noProof="0" dirty="0"/>
              <a:t>Body text</a:t>
            </a:r>
          </a:p>
        </p:txBody>
      </p:sp>
      <p:pic>
        <p:nvPicPr>
          <p:cNvPr id="5" name="Google Shape;120;p20">
            <a:extLst>
              <a:ext uri="{FF2B5EF4-FFF2-40B4-BE49-F238E27FC236}">
                <a16:creationId xmlns:a16="http://schemas.microsoft.com/office/drawing/2014/main" id="{ADCFB799-4C23-1D7E-BBD2-81653359FD1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624091" y="5986463"/>
            <a:ext cx="50006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1;p20">
            <a:extLst>
              <a:ext uri="{FF2B5EF4-FFF2-40B4-BE49-F238E27FC236}">
                <a16:creationId xmlns:a16="http://schemas.microsoft.com/office/drawing/2014/main" id="{C0880F09-C272-AB06-989F-54CF4EFAEF3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26687" y="667714"/>
            <a:ext cx="1205359" cy="45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2;p20">
            <a:extLst>
              <a:ext uri="{FF2B5EF4-FFF2-40B4-BE49-F238E27FC236}">
                <a16:creationId xmlns:a16="http://schemas.microsoft.com/office/drawing/2014/main" id="{AFCE3B63-78BC-7F58-73C3-A0DCA4C1EE4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634881" y="5986463"/>
            <a:ext cx="826698" cy="30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3;p20">
            <a:extLst>
              <a:ext uri="{FF2B5EF4-FFF2-40B4-BE49-F238E27FC236}">
                <a16:creationId xmlns:a16="http://schemas.microsoft.com/office/drawing/2014/main" id="{82E71AC4-4BEF-8900-C3A4-32C8D0CD549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48421" y="306927"/>
            <a:ext cx="500063" cy="58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4;p20">
            <a:extLst>
              <a:ext uri="{FF2B5EF4-FFF2-40B4-BE49-F238E27FC236}">
                <a16:creationId xmlns:a16="http://schemas.microsoft.com/office/drawing/2014/main" id="{67129E53-AC21-F8CA-4FF4-7BF0D83050D7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0132271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5;p20">
            <a:extLst>
              <a:ext uri="{FF2B5EF4-FFF2-40B4-BE49-F238E27FC236}">
                <a16:creationId xmlns:a16="http://schemas.microsoft.com/office/drawing/2014/main" id="{3CF5E8D5-0D25-DB2E-81A6-A6EF9E549C7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36000" y="549275"/>
            <a:ext cx="5760000" cy="576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pic>
        <p:nvPicPr>
          <p:cNvPr id="11" name="Google Shape;126;p20">
            <a:extLst>
              <a:ext uri="{FF2B5EF4-FFF2-40B4-BE49-F238E27FC236}">
                <a16:creationId xmlns:a16="http://schemas.microsoft.com/office/drawing/2014/main" id="{C91C35BD-940A-8894-41A0-F19D3F50DA72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9386089" y="748067"/>
            <a:ext cx="2409418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49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,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25">
            <a:extLst>
              <a:ext uri="{FF2B5EF4-FFF2-40B4-BE49-F238E27FC236}">
                <a16:creationId xmlns:a16="http://schemas.microsoft.com/office/drawing/2014/main" id="{AACFB529-6FDA-7C6B-4B40-F19A1DB288E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093213" y="549000"/>
            <a:ext cx="2180799" cy="8141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9;p25">
            <a:extLst>
              <a:ext uri="{FF2B5EF4-FFF2-40B4-BE49-F238E27FC236}">
                <a16:creationId xmlns:a16="http://schemas.microsoft.com/office/drawing/2014/main" id="{8F03F132-5A2E-46A7-ED7D-2FA1749A65D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29840" y="549000"/>
            <a:ext cx="5048148" cy="11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noProof="0" dirty="0"/>
              <a:t>A slide with a photo and a paragraph</a:t>
            </a:r>
          </a:p>
        </p:txBody>
      </p:sp>
      <p:sp>
        <p:nvSpPr>
          <p:cNvPr id="6" name="Google Shape;131;p25">
            <a:extLst>
              <a:ext uri="{FF2B5EF4-FFF2-40B4-BE49-F238E27FC236}">
                <a16:creationId xmlns:a16="http://schemas.microsoft.com/office/drawing/2014/main" id="{2D840C56-A4CF-6729-E232-583DB57691C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096000" y="549000"/>
            <a:ext cx="5760000" cy="576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pic>
        <p:nvPicPr>
          <p:cNvPr id="7" name="Google Shape;132;p25">
            <a:extLst>
              <a:ext uri="{FF2B5EF4-FFF2-40B4-BE49-F238E27FC236}">
                <a16:creationId xmlns:a16="http://schemas.microsoft.com/office/drawing/2014/main" id="{4CAE0A0E-3E7C-E1F5-728D-35296AE2144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14497" y="6241036"/>
            <a:ext cx="826698" cy="30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3;p25">
            <a:extLst>
              <a:ext uri="{FF2B5EF4-FFF2-40B4-BE49-F238E27FC236}">
                <a16:creationId xmlns:a16="http://schemas.microsoft.com/office/drawing/2014/main" id="{418E83F5-3678-9D73-021D-5E3C598AA18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624091" y="5986463"/>
            <a:ext cx="50006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4;p25">
            <a:extLst>
              <a:ext uri="{FF2B5EF4-FFF2-40B4-BE49-F238E27FC236}">
                <a16:creationId xmlns:a16="http://schemas.microsoft.com/office/drawing/2014/main" id="{45300D31-2795-7252-6969-EF389818C64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132271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5;p25">
            <a:extLst>
              <a:ext uri="{FF2B5EF4-FFF2-40B4-BE49-F238E27FC236}">
                <a16:creationId xmlns:a16="http://schemas.microsoft.com/office/drawing/2014/main" id="{95AC4A62-B7F4-4024-A2C9-DC7914E85863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827846" y="462647"/>
            <a:ext cx="1036771" cy="9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9;p20">
            <a:extLst>
              <a:ext uri="{FF2B5EF4-FFF2-40B4-BE49-F238E27FC236}">
                <a16:creationId xmlns:a16="http://schemas.microsoft.com/office/drawing/2014/main" id="{09105A76-EDC3-152A-B1B2-B49134DF121D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9839" y="1896322"/>
            <a:ext cx="5048148" cy="202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8814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2">
            <a:extLst>
              <a:ext uri="{FF2B5EF4-FFF2-40B4-BE49-F238E27FC236}">
                <a16:creationId xmlns:a16="http://schemas.microsoft.com/office/drawing/2014/main" id="{6C35A572-6DDE-F761-EF8A-FB09295C398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624091" y="5986463"/>
            <a:ext cx="50006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8;p22">
            <a:extLst>
              <a:ext uri="{FF2B5EF4-FFF2-40B4-BE49-F238E27FC236}">
                <a16:creationId xmlns:a16="http://schemas.microsoft.com/office/drawing/2014/main" id="{9AAA2E72-65B3-4EE5-9063-9F5C10CB9A4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7423"/>
          <a:stretch/>
        </p:blipFill>
        <p:spPr>
          <a:xfrm flipH="1">
            <a:off x="10451121" y="232164"/>
            <a:ext cx="1740878" cy="89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9;p22">
            <a:extLst>
              <a:ext uri="{FF2B5EF4-FFF2-40B4-BE49-F238E27FC236}">
                <a16:creationId xmlns:a16="http://schemas.microsoft.com/office/drawing/2014/main" id="{CA2A6E78-E222-616E-9EE0-7CC3FD5C993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663469" y="145366"/>
            <a:ext cx="826698" cy="3086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0;p22">
            <a:extLst>
              <a:ext uri="{FF2B5EF4-FFF2-40B4-BE49-F238E27FC236}">
                <a16:creationId xmlns:a16="http://schemas.microsoft.com/office/drawing/2014/main" id="{BBE3BCF4-3629-3310-69BB-7DEE8ECC2A38}"/>
              </a:ext>
            </a:extLst>
          </p:cNvPr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Proxima Nova"/>
              <a:buNone/>
            </a:pPr>
            <a:endParaRPr lang="en-US" sz="1800" b="0" i="0" u="none" strike="noStrike" cap="none" noProof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Google Shape;141;p22">
            <a:extLst>
              <a:ext uri="{FF2B5EF4-FFF2-40B4-BE49-F238E27FC236}">
                <a16:creationId xmlns:a16="http://schemas.microsoft.com/office/drawing/2014/main" id="{3FA2807C-0607-9D2C-FA13-BE19B0E1366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132271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2;p22">
            <a:extLst>
              <a:ext uri="{FF2B5EF4-FFF2-40B4-BE49-F238E27FC236}">
                <a16:creationId xmlns:a16="http://schemas.microsoft.com/office/drawing/2014/main" id="{9A47D7FB-CFFF-B65C-9555-C420B2F6888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0"/>
            <a:ext cx="4242816" cy="667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9" name="Google Shape;143;p22">
            <a:extLst>
              <a:ext uri="{FF2B5EF4-FFF2-40B4-BE49-F238E27FC236}">
                <a16:creationId xmlns:a16="http://schemas.microsoft.com/office/drawing/2014/main" id="{7FF89F55-585A-D33A-7B99-923692AC524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63469" y="549000"/>
            <a:ext cx="6492211" cy="11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noProof="0" dirty="0"/>
              <a:t>A slide with a photo and larger paragraph</a:t>
            </a:r>
          </a:p>
        </p:txBody>
      </p:sp>
      <p:sp>
        <p:nvSpPr>
          <p:cNvPr id="11" name="Google Shape;119;p20">
            <a:extLst>
              <a:ext uri="{FF2B5EF4-FFF2-40B4-BE49-F238E27FC236}">
                <a16:creationId xmlns:a16="http://schemas.microsoft.com/office/drawing/2014/main" id="{AFE6EAAF-8E6C-9DDD-593B-BFE0E3E93F3C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4663468" y="1878599"/>
            <a:ext cx="6492209" cy="410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 noProof="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45591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,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6;p48">
            <a:extLst>
              <a:ext uri="{FF2B5EF4-FFF2-40B4-BE49-F238E27FC236}">
                <a16:creationId xmlns:a16="http://schemas.microsoft.com/office/drawing/2014/main" id="{5A69058A-28FA-96AA-1548-DFD3E996CDF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27423"/>
          <a:stretch/>
        </p:blipFill>
        <p:spPr>
          <a:xfrm flipH="1">
            <a:off x="10451121" y="232164"/>
            <a:ext cx="1740878" cy="89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7;p48">
            <a:extLst>
              <a:ext uri="{FF2B5EF4-FFF2-40B4-BE49-F238E27FC236}">
                <a16:creationId xmlns:a16="http://schemas.microsoft.com/office/drawing/2014/main" id="{7712F236-AC57-F18B-2DE6-599EC0F8D2A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132271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8;p48">
            <a:extLst>
              <a:ext uri="{FF2B5EF4-FFF2-40B4-BE49-F238E27FC236}">
                <a16:creationId xmlns:a16="http://schemas.microsoft.com/office/drawing/2014/main" id="{44D7A34A-687F-56A0-2A6B-3D192F42213F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0"/>
            <a:ext cx="4242816" cy="667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6" name="Google Shape;149;p48">
            <a:extLst>
              <a:ext uri="{FF2B5EF4-FFF2-40B4-BE49-F238E27FC236}">
                <a16:creationId xmlns:a16="http://schemas.microsoft.com/office/drawing/2014/main" id="{F3F233D1-59FE-38E0-6CE8-0E230FCDFCC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63469" y="2129433"/>
            <a:ext cx="6492211" cy="11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noProof="0" dirty="0"/>
              <a:t>A Slide with a photo and bulleted lists</a:t>
            </a:r>
          </a:p>
        </p:txBody>
      </p:sp>
      <p:pic>
        <p:nvPicPr>
          <p:cNvPr id="7" name="Google Shape;150;p48">
            <a:extLst>
              <a:ext uri="{FF2B5EF4-FFF2-40B4-BE49-F238E27FC236}">
                <a16:creationId xmlns:a16="http://schemas.microsoft.com/office/drawing/2014/main" id="{49388477-7DFD-0C5A-86BA-E4869A853E4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624091" y="5986463"/>
            <a:ext cx="500063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1;p48">
            <a:extLst>
              <a:ext uri="{FF2B5EF4-FFF2-40B4-BE49-F238E27FC236}">
                <a16:creationId xmlns:a16="http://schemas.microsoft.com/office/drawing/2014/main" id="{2B6390CD-D766-E22D-243C-69AE93C9A6AA}"/>
              </a:ext>
            </a:extLst>
          </p:cNvPr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Proxima Nova"/>
              <a:buNone/>
            </a:pPr>
            <a:endParaRPr lang="en-US" sz="1800" b="0" i="0" u="none" strike="noStrike" cap="none" noProof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" name="Google Shape;152;p48">
            <a:extLst>
              <a:ext uri="{FF2B5EF4-FFF2-40B4-BE49-F238E27FC236}">
                <a16:creationId xmlns:a16="http://schemas.microsoft.com/office/drawing/2014/main" id="{E31E4C2C-30F3-9687-1342-0434EB6A29E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4663469" y="482826"/>
            <a:ext cx="446847" cy="76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3;p48">
            <a:extLst>
              <a:ext uri="{FF2B5EF4-FFF2-40B4-BE49-F238E27FC236}">
                <a16:creationId xmlns:a16="http://schemas.microsoft.com/office/drawing/2014/main" id="{3F8C3241-BE5B-726E-5B4A-BABFD0F0306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663469" y="972515"/>
            <a:ext cx="826698" cy="3086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54;p48">
            <a:extLst>
              <a:ext uri="{FF2B5EF4-FFF2-40B4-BE49-F238E27FC236}">
                <a16:creationId xmlns:a16="http://schemas.microsoft.com/office/drawing/2014/main" id="{8569CE36-B78D-17E5-DFD7-78D9C056602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664075" y="3695700"/>
            <a:ext cx="3284538" cy="229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3429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2400"/>
            </a:lvl2pPr>
            <a:lvl3pPr marL="1371600" lvl="2" indent="-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2400"/>
            </a:lvl3pPr>
            <a:lvl4pPr marL="1828800" lvl="3" indent="-431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2400"/>
            </a:lvl4pPr>
            <a:lvl5pPr marL="2286000" lvl="4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400"/>
            </a:lvl5pPr>
            <a:lvl6pPr marL="2743200" lvl="5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Bulleted list </a:t>
            </a:r>
          </a:p>
          <a:p>
            <a:endParaRPr lang="en-US" noProof="0" dirty="0"/>
          </a:p>
        </p:txBody>
      </p:sp>
      <p:sp>
        <p:nvSpPr>
          <p:cNvPr id="12" name="Google Shape;155;p48">
            <a:extLst>
              <a:ext uri="{FF2B5EF4-FFF2-40B4-BE49-F238E27FC236}">
                <a16:creationId xmlns:a16="http://schemas.microsoft.com/office/drawing/2014/main" id="{F95E0934-5FB4-FC86-50F8-9DCD2AE0B383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8155116" y="3706894"/>
            <a:ext cx="3284538" cy="229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3429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2400"/>
            </a:lvl2pPr>
            <a:lvl3pPr marL="1371600" lvl="2" indent="-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2400"/>
            </a:lvl3pPr>
            <a:lvl4pPr marL="1828800" lvl="3" indent="-431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2400"/>
            </a:lvl4pPr>
            <a:lvl5pPr marL="2286000" lvl="4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400"/>
            </a:lvl5pPr>
            <a:lvl6pPr marL="2743200" lvl="5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Bulleted list 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758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;p49">
            <a:extLst>
              <a:ext uri="{FF2B5EF4-FFF2-40B4-BE49-F238E27FC236}">
                <a16:creationId xmlns:a16="http://schemas.microsoft.com/office/drawing/2014/main" id="{409B57BA-FB80-DE6B-59B8-272A8D43BCFC}"/>
              </a:ext>
            </a:extLst>
          </p:cNvPr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Proxima Nova"/>
              <a:buNone/>
            </a:pP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Google Shape;158;p49">
            <a:extLst>
              <a:ext uri="{FF2B5EF4-FFF2-40B4-BE49-F238E27FC236}">
                <a16:creationId xmlns:a16="http://schemas.microsoft.com/office/drawing/2014/main" id="{CE5ADE06-94B9-B555-5936-36930DB83AF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70789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9;p49">
            <a:extLst>
              <a:ext uri="{FF2B5EF4-FFF2-40B4-BE49-F238E27FC236}">
                <a16:creationId xmlns:a16="http://schemas.microsoft.com/office/drawing/2014/main" id="{DB67E52E-5020-F903-362F-0EB7D4EBBB8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65942" y="341312"/>
            <a:ext cx="5599113" cy="5738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160;p49">
            <a:extLst>
              <a:ext uri="{FF2B5EF4-FFF2-40B4-BE49-F238E27FC236}">
                <a16:creationId xmlns:a16="http://schemas.microsoft.com/office/drawing/2014/main" id="{450BB270-FE36-56D4-FA4C-708199AB90E0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6209393" y="341312"/>
            <a:ext cx="5599113" cy="57384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6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62;p50">
            <a:extLst>
              <a:ext uri="{FF2B5EF4-FFF2-40B4-BE49-F238E27FC236}">
                <a16:creationId xmlns:a16="http://schemas.microsoft.com/office/drawing/2014/main" id="{F70BC263-C5FE-1848-6D1E-D5DF77DEA4D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27423"/>
          <a:stretch/>
        </p:blipFill>
        <p:spPr>
          <a:xfrm flipH="1">
            <a:off x="10458350" y="335340"/>
            <a:ext cx="1740878" cy="8954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3;p50">
            <a:extLst>
              <a:ext uri="{FF2B5EF4-FFF2-40B4-BE49-F238E27FC236}">
                <a16:creationId xmlns:a16="http://schemas.microsoft.com/office/drawing/2014/main" id="{2153ECA0-06CB-61C4-3790-D6646A18ACB9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649638" y="3429000"/>
            <a:ext cx="2725888" cy="273773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5" name="Google Shape;164;p50">
            <a:extLst>
              <a:ext uri="{FF2B5EF4-FFF2-40B4-BE49-F238E27FC236}">
                <a16:creationId xmlns:a16="http://schemas.microsoft.com/office/drawing/2014/main" id="{4904224F-81F6-371D-405D-4CC438435F44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328717" y="551143"/>
            <a:ext cx="4441988" cy="44612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6" name="Google Shape;165;p50">
            <a:extLst>
              <a:ext uri="{FF2B5EF4-FFF2-40B4-BE49-F238E27FC236}">
                <a16:creationId xmlns:a16="http://schemas.microsoft.com/office/drawing/2014/main" id="{6DF372AD-2908-1153-61FF-0E900F2DC23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331125" y="757146"/>
            <a:ext cx="6278903" cy="97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noProof="0" dirty="0"/>
              <a:t>A slide with 2 photos and a title</a:t>
            </a:r>
          </a:p>
        </p:txBody>
      </p:sp>
      <p:pic>
        <p:nvPicPr>
          <p:cNvPr id="7" name="Google Shape;166;p50">
            <a:extLst>
              <a:ext uri="{FF2B5EF4-FFF2-40B4-BE49-F238E27FC236}">
                <a16:creationId xmlns:a16="http://schemas.microsoft.com/office/drawing/2014/main" id="{621895DE-96CC-4B5E-3B2A-ADEA89BC35F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636384" y="4170638"/>
            <a:ext cx="2973644" cy="268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7;p50">
            <a:extLst>
              <a:ext uri="{FF2B5EF4-FFF2-40B4-BE49-F238E27FC236}">
                <a16:creationId xmlns:a16="http://schemas.microsoft.com/office/drawing/2014/main" id="{9429ECF6-3655-1BCC-D1FF-201A0071B8B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28717" y="5593006"/>
            <a:ext cx="2060522" cy="126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8;p50">
            <a:extLst>
              <a:ext uri="{FF2B5EF4-FFF2-40B4-BE49-F238E27FC236}">
                <a16:creationId xmlns:a16="http://schemas.microsoft.com/office/drawing/2014/main" id="{400BB967-797B-3251-DF75-E43E3834C025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589744" y="5591400"/>
            <a:ext cx="1126721" cy="12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9;p50">
            <a:extLst>
              <a:ext uri="{FF2B5EF4-FFF2-40B4-BE49-F238E27FC236}">
                <a16:creationId xmlns:a16="http://schemas.microsoft.com/office/drawing/2014/main" id="{F08C6977-6168-F92B-1826-4F70BF3F8FB1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808268" y="3706577"/>
            <a:ext cx="1129254" cy="32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0;p50">
            <a:extLst>
              <a:ext uri="{FF2B5EF4-FFF2-40B4-BE49-F238E27FC236}">
                <a16:creationId xmlns:a16="http://schemas.microsoft.com/office/drawing/2014/main" id="{1E835729-78B7-FA5A-27DF-73E822C899D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98803" y="4993280"/>
            <a:ext cx="826698" cy="3086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1;p50">
            <a:extLst>
              <a:ext uri="{FF2B5EF4-FFF2-40B4-BE49-F238E27FC236}">
                <a16:creationId xmlns:a16="http://schemas.microsoft.com/office/drawing/2014/main" id="{ED7FD344-B799-3D98-0ED2-BD1A6D0D267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331124" y="1939254"/>
            <a:ext cx="6278903" cy="1212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 noProof="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567192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, Optio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3;p51">
            <a:extLst>
              <a:ext uri="{FF2B5EF4-FFF2-40B4-BE49-F238E27FC236}">
                <a16:creationId xmlns:a16="http://schemas.microsoft.com/office/drawing/2014/main" id="{A6380181-F42D-93BB-CE8F-8DEA7245B4D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624091" y="5986462"/>
            <a:ext cx="50006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4;p51">
            <a:extLst>
              <a:ext uri="{FF2B5EF4-FFF2-40B4-BE49-F238E27FC236}">
                <a16:creationId xmlns:a16="http://schemas.microsoft.com/office/drawing/2014/main" id="{F5B65E8D-F622-6E85-E80C-AD0770C0171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532134" y="180000"/>
            <a:ext cx="449514" cy="77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5;p51">
            <a:extLst>
              <a:ext uri="{FF2B5EF4-FFF2-40B4-BE49-F238E27FC236}">
                <a16:creationId xmlns:a16="http://schemas.microsoft.com/office/drawing/2014/main" id="{4C0C0611-3833-84FD-031F-B8B5B6D449F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87626" y="275128"/>
            <a:ext cx="1205359" cy="45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6;p51">
            <a:extLst>
              <a:ext uri="{FF2B5EF4-FFF2-40B4-BE49-F238E27FC236}">
                <a16:creationId xmlns:a16="http://schemas.microsoft.com/office/drawing/2014/main" id="{E4BFDF10-D88E-E797-28EA-FAA6F4FB539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118785" y="752667"/>
            <a:ext cx="826698" cy="30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7;p51">
            <a:extLst>
              <a:ext uri="{FF2B5EF4-FFF2-40B4-BE49-F238E27FC236}">
                <a16:creationId xmlns:a16="http://schemas.microsoft.com/office/drawing/2014/main" id="{32E5E408-A8F1-8570-955A-9AA348DC8A96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0132271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8;p51">
            <a:extLst>
              <a:ext uri="{FF2B5EF4-FFF2-40B4-BE49-F238E27FC236}">
                <a16:creationId xmlns:a16="http://schemas.microsoft.com/office/drawing/2014/main" id="{A2800B19-CBDA-8377-42CD-E50A998EA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96116" y="365125"/>
            <a:ext cx="4577329" cy="274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4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noProof="0" dirty="0"/>
              <a:t>A Slide with 2 photos and </a:t>
            </a:r>
            <a:br>
              <a:rPr lang="en-US" noProof="0" dirty="0"/>
            </a:br>
            <a:r>
              <a:rPr lang="en-US" noProof="0" dirty="0"/>
              <a:t>bulleted lists</a:t>
            </a:r>
          </a:p>
        </p:txBody>
      </p:sp>
      <p:sp>
        <p:nvSpPr>
          <p:cNvPr id="9" name="Google Shape;179;p51">
            <a:extLst>
              <a:ext uri="{FF2B5EF4-FFF2-40B4-BE49-F238E27FC236}">
                <a16:creationId xmlns:a16="http://schemas.microsoft.com/office/drawing/2014/main" id="{4ACE6539-6D09-A82E-0D92-E463787D903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379299" y="909359"/>
            <a:ext cx="2185546" cy="220156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Google Shape;180;p51">
            <a:extLst>
              <a:ext uri="{FF2B5EF4-FFF2-40B4-BE49-F238E27FC236}">
                <a16:creationId xmlns:a16="http://schemas.microsoft.com/office/drawing/2014/main" id="{77D05CBB-9CC9-D8DE-20CE-80AA554AB34F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87798" y="275128"/>
            <a:ext cx="2944329" cy="295712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pic>
        <p:nvPicPr>
          <p:cNvPr id="11" name="Google Shape;181;p51">
            <a:extLst>
              <a:ext uri="{FF2B5EF4-FFF2-40B4-BE49-F238E27FC236}">
                <a16:creationId xmlns:a16="http://schemas.microsoft.com/office/drawing/2014/main" id="{B58B72DE-3177-C1BC-4D20-F47C930051DE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71446" y="5386353"/>
            <a:ext cx="1502496" cy="14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2;p51">
            <a:extLst>
              <a:ext uri="{FF2B5EF4-FFF2-40B4-BE49-F238E27FC236}">
                <a16:creationId xmlns:a16="http://schemas.microsoft.com/office/drawing/2014/main" id="{DE5797E6-4463-0684-6269-83D46D76ECEC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992314" y="3429000"/>
            <a:ext cx="2440334" cy="317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3429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482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431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Bulleted list </a:t>
            </a:r>
          </a:p>
          <a:p>
            <a:endParaRPr lang="en-US" noProof="0" dirty="0"/>
          </a:p>
        </p:txBody>
      </p:sp>
      <p:sp>
        <p:nvSpPr>
          <p:cNvPr id="13" name="Google Shape;183;p51">
            <a:extLst>
              <a:ext uri="{FF2B5EF4-FFF2-40B4-BE49-F238E27FC236}">
                <a16:creationId xmlns:a16="http://schemas.microsoft.com/office/drawing/2014/main" id="{E2D8ADDC-A240-ECAB-552C-B94209AF3F17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5242054" y="3429000"/>
            <a:ext cx="2440334" cy="317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3429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482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431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Bulleted list </a:t>
            </a:r>
          </a:p>
          <a:p>
            <a:endParaRPr lang="en-US" noProof="0" dirty="0"/>
          </a:p>
        </p:txBody>
      </p:sp>
      <p:sp>
        <p:nvSpPr>
          <p:cNvPr id="14" name="Google Shape;184;p51">
            <a:extLst>
              <a:ext uri="{FF2B5EF4-FFF2-40B4-BE49-F238E27FC236}">
                <a16:creationId xmlns:a16="http://schemas.microsoft.com/office/drawing/2014/main" id="{E4E43416-C5F7-58F1-A0A1-D44D0CC83A36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8491794" y="3429000"/>
            <a:ext cx="2440334" cy="317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3429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482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431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Bulleted list 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1151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,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6;p28">
            <a:extLst>
              <a:ext uri="{FF2B5EF4-FFF2-40B4-BE49-F238E27FC236}">
                <a16:creationId xmlns:a16="http://schemas.microsoft.com/office/drawing/2014/main" id="{F26D6397-28EE-E7FA-D591-DBB5D19F801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27423"/>
          <a:stretch/>
        </p:blipFill>
        <p:spPr>
          <a:xfrm flipH="1">
            <a:off x="10451122" y="135322"/>
            <a:ext cx="1740878" cy="89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7;p28">
            <a:extLst>
              <a:ext uri="{FF2B5EF4-FFF2-40B4-BE49-F238E27FC236}">
                <a16:creationId xmlns:a16="http://schemas.microsoft.com/office/drawing/2014/main" id="{24929F65-94E3-943C-4C25-8B670DFFF43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19820" y="417262"/>
            <a:ext cx="893319" cy="33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8;p28">
            <a:extLst>
              <a:ext uri="{FF2B5EF4-FFF2-40B4-BE49-F238E27FC236}">
                <a16:creationId xmlns:a16="http://schemas.microsoft.com/office/drawing/2014/main" id="{D26F9900-70D2-5452-CED1-364FC2067B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706584" y="1704975"/>
            <a:ext cx="1247775" cy="5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9;p28">
            <a:extLst>
              <a:ext uri="{FF2B5EF4-FFF2-40B4-BE49-F238E27FC236}">
                <a16:creationId xmlns:a16="http://schemas.microsoft.com/office/drawing/2014/main" id="{C3FCE660-5ADC-88FB-5FB4-DE316CEB9F9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203290" y="1030820"/>
            <a:ext cx="6424453" cy="191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 noProof="0" dirty="0"/>
              <a:t>Body text</a:t>
            </a:r>
          </a:p>
        </p:txBody>
      </p:sp>
      <p:sp>
        <p:nvSpPr>
          <p:cNvPr id="7" name="Google Shape;190;p28">
            <a:extLst>
              <a:ext uri="{FF2B5EF4-FFF2-40B4-BE49-F238E27FC236}">
                <a16:creationId xmlns:a16="http://schemas.microsoft.com/office/drawing/2014/main" id="{31783C43-B121-DBCA-94DC-63EBB2BF3A1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19821" y="1030819"/>
            <a:ext cx="3637531" cy="191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noProof="0" dirty="0"/>
              <a:t>A slide with 3 photos and a paragraph</a:t>
            </a:r>
          </a:p>
        </p:txBody>
      </p:sp>
      <p:sp>
        <p:nvSpPr>
          <p:cNvPr id="8" name="Google Shape;191;p28">
            <a:extLst>
              <a:ext uri="{FF2B5EF4-FFF2-40B4-BE49-F238E27FC236}">
                <a16:creationId xmlns:a16="http://schemas.microsoft.com/office/drawing/2014/main" id="{15ABF53D-F1AC-2B83-C2B2-E48DC01BEEC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19820" y="3243532"/>
            <a:ext cx="3400012" cy="27604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9" name="Google Shape;192;p28">
            <a:extLst>
              <a:ext uri="{FF2B5EF4-FFF2-40B4-BE49-F238E27FC236}">
                <a16:creationId xmlns:a16="http://schemas.microsoft.com/office/drawing/2014/main" id="{7CB0A3CB-4990-EF15-27A2-3F99FC0FC4C4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3981956" y="3243531"/>
            <a:ext cx="3400012" cy="27604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Google Shape;193;p28">
            <a:extLst>
              <a:ext uri="{FF2B5EF4-FFF2-40B4-BE49-F238E27FC236}">
                <a16:creationId xmlns:a16="http://schemas.microsoft.com/office/drawing/2014/main" id="{4ABF0CD8-F828-D27E-E4B9-30A95CD0EA69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7544092" y="3243531"/>
            <a:ext cx="3400012" cy="27604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pic>
        <p:nvPicPr>
          <p:cNvPr id="11" name="Google Shape;194;p28">
            <a:extLst>
              <a:ext uri="{FF2B5EF4-FFF2-40B4-BE49-F238E27FC236}">
                <a16:creationId xmlns:a16="http://schemas.microsoft.com/office/drawing/2014/main" id="{9C9939E2-B0A1-12EA-8C62-EA8016E71F4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520390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5;p28">
            <a:extLst>
              <a:ext uri="{FF2B5EF4-FFF2-40B4-BE49-F238E27FC236}">
                <a16:creationId xmlns:a16="http://schemas.microsoft.com/office/drawing/2014/main" id="{1B80F46F-D454-DB0D-4246-60938696F6E7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1624091" y="5986463"/>
            <a:ext cx="500063" cy="871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2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sines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6;p56">
            <a:extLst>
              <a:ext uri="{FF2B5EF4-FFF2-40B4-BE49-F238E27FC236}">
                <a16:creationId xmlns:a16="http://schemas.microsoft.com/office/drawing/2014/main" id="{BC1B98E5-B678-B31F-FE0E-B55AF2646FF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156526" y="952605"/>
            <a:ext cx="5260751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;p56">
            <a:extLst>
              <a:ext uri="{FF2B5EF4-FFF2-40B4-BE49-F238E27FC236}">
                <a16:creationId xmlns:a16="http://schemas.microsoft.com/office/drawing/2014/main" id="{42D53138-4FC8-2B63-2413-57736C0EA2B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47261" y="1704975"/>
            <a:ext cx="1247775" cy="51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8;p56">
            <a:extLst>
              <a:ext uri="{FF2B5EF4-FFF2-40B4-BE49-F238E27FC236}">
                <a16:creationId xmlns:a16="http://schemas.microsoft.com/office/drawing/2014/main" id="{0B6F264C-2289-821C-5969-8A0D07EA689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087896" y="299398"/>
            <a:ext cx="1868209" cy="697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29;p56">
            <a:extLst>
              <a:ext uri="{FF2B5EF4-FFF2-40B4-BE49-F238E27FC236}">
                <a16:creationId xmlns:a16="http://schemas.microsoft.com/office/drawing/2014/main" id="{B56AE98C-78E6-944C-B6AE-836902419B32}"/>
              </a:ext>
            </a:extLst>
          </p:cNvPr>
          <p:cNvCxnSpPr/>
          <p:nvPr userDrawn="1"/>
        </p:nvCxnSpPr>
        <p:spPr>
          <a:xfrm>
            <a:off x="5348434" y="2992981"/>
            <a:ext cx="4739462" cy="0"/>
          </a:xfrm>
          <a:prstGeom prst="straightConnector1">
            <a:avLst/>
          </a:prstGeom>
          <a:noFill/>
          <a:ln w="12700" cap="flat" cmpd="sng">
            <a:solidFill>
              <a:srgbClr val="20D0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30;p56">
            <a:extLst>
              <a:ext uri="{FF2B5EF4-FFF2-40B4-BE49-F238E27FC236}">
                <a16:creationId xmlns:a16="http://schemas.microsoft.com/office/drawing/2014/main" id="{7AABED21-CA52-AF5C-A97F-DF67617E740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318687" y="2612232"/>
            <a:ext cx="4270382" cy="4623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1;p56">
            <a:extLst>
              <a:ext uri="{FF2B5EF4-FFF2-40B4-BE49-F238E27FC236}">
                <a16:creationId xmlns:a16="http://schemas.microsoft.com/office/drawing/2014/main" id="{E17C7A7D-39A2-5B8F-7505-D0B94E9BF224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42708" y="1243043"/>
            <a:ext cx="1440617" cy="41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2;p56">
            <a:extLst>
              <a:ext uri="{FF2B5EF4-FFF2-40B4-BE49-F238E27FC236}">
                <a16:creationId xmlns:a16="http://schemas.microsoft.com/office/drawing/2014/main" id="{E8E0A696-0BAF-AB81-03D1-6894A7FF577B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862862" y="402015"/>
            <a:ext cx="1863680" cy="165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2;p18">
            <a:extLst>
              <a:ext uri="{FF2B5EF4-FFF2-40B4-BE49-F238E27FC236}">
                <a16:creationId xmlns:a16="http://schemas.microsoft.com/office/drawing/2014/main" id="{FDD84E2A-1F72-82B9-E71B-BBC160DB81B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348434" y="3429000"/>
            <a:ext cx="5786599" cy="145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dirty="0"/>
              <a:t>Session Title</a:t>
            </a:r>
            <a:endParaRPr dirty="0"/>
          </a:p>
        </p:txBody>
      </p:sp>
      <p:sp>
        <p:nvSpPr>
          <p:cNvPr id="20" name="Google Shape;119;p20">
            <a:extLst>
              <a:ext uri="{FF2B5EF4-FFF2-40B4-BE49-F238E27FC236}">
                <a16:creationId xmlns:a16="http://schemas.microsoft.com/office/drawing/2014/main" id="{B59569A2-CB4F-4913-837F-A3C6C3AD83DB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348435" y="5794158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VE" dirty="0"/>
              <a:t>Date | Time</a:t>
            </a:r>
          </a:p>
        </p:txBody>
      </p:sp>
      <p:sp>
        <p:nvSpPr>
          <p:cNvPr id="21" name="Google Shape;119;p20">
            <a:extLst>
              <a:ext uri="{FF2B5EF4-FFF2-40B4-BE49-F238E27FC236}">
                <a16:creationId xmlns:a16="http://schemas.microsoft.com/office/drawing/2014/main" id="{0C680240-06AB-69F6-AE30-E996FA16F61B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5348434" y="5134659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Name(s)</a:t>
            </a:r>
          </a:p>
        </p:txBody>
      </p:sp>
    </p:spTree>
    <p:extLst>
      <p:ext uri="{BB962C8B-B14F-4D97-AF65-F5344CB8AC3E}">
        <p14:creationId xmlns:p14="http://schemas.microsoft.com/office/powerpoint/2010/main" val="3541727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7;p27">
            <a:extLst>
              <a:ext uri="{FF2B5EF4-FFF2-40B4-BE49-F238E27FC236}">
                <a16:creationId xmlns:a16="http://schemas.microsoft.com/office/drawing/2014/main" id="{915E0C4F-00AF-5F9D-C567-0D73CCEB683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15358" b="20012"/>
          <a:stretch/>
        </p:blipFill>
        <p:spPr>
          <a:xfrm>
            <a:off x="10053248" y="4395019"/>
            <a:ext cx="2138752" cy="246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98;p27">
            <a:extLst>
              <a:ext uri="{FF2B5EF4-FFF2-40B4-BE49-F238E27FC236}">
                <a16:creationId xmlns:a16="http://schemas.microsoft.com/office/drawing/2014/main" id="{5A9A350A-C602-956E-C6DA-A79B3311110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7423"/>
          <a:stretch/>
        </p:blipFill>
        <p:spPr>
          <a:xfrm flipH="1">
            <a:off x="10458350" y="335340"/>
            <a:ext cx="1740878" cy="895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9;p27">
            <a:extLst>
              <a:ext uri="{FF2B5EF4-FFF2-40B4-BE49-F238E27FC236}">
                <a16:creationId xmlns:a16="http://schemas.microsoft.com/office/drawing/2014/main" id="{AAA6523B-467F-8278-5D8D-82139B9A2509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11551" y="442581"/>
            <a:ext cx="3240685" cy="32547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6" name="Google Shape;200;p27">
            <a:extLst>
              <a:ext uri="{FF2B5EF4-FFF2-40B4-BE49-F238E27FC236}">
                <a16:creationId xmlns:a16="http://schemas.microsoft.com/office/drawing/2014/main" id="{815FBDA2-6EE9-7EAC-FDBB-6DEDCE74ED7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315200" y="3806045"/>
            <a:ext cx="2725505" cy="273734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7" name="Google Shape;201;p27">
            <a:extLst>
              <a:ext uri="{FF2B5EF4-FFF2-40B4-BE49-F238E27FC236}">
                <a16:creationId xmlns:a16="http://schemas.microsoft.com/office/drawing/2014/main" id="{77650E6A-85EF-7913-F8D7-BC1AE5164C5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8816" y="925009"/>
            <a:ext cx="4587845" cy="157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noProof="0" dirty="0"/>
              <a:t>A slide with 3 photos and a paragraph</a:t>
            </a:r>
          </a:p>
        </p:txBody>
      </p:sp>
      <p:sp>
        <p:nvSpPr>
          <p:cNvPr id="8" name="Google Shape;202;p27">
            <a:extLst>
              <a:ext uri="{FF2B5EF4-FFF2-40B4-BE49-F238E27FC236}">
                <a16:creationId xmlns:a16="http://schemas.microsoft.com/office/drawing/2014/main" id="{BA8BDEC0-00B2-8AF9-EE51-BBE68C90FCFD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5638415" y="1687537"/>
            <a:ext cx="2409785" cy="242025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pic>
        <p:nvPicPr>
          <p:cNvPr id="9" name="Google Shape;203;p27">
            <a:extLst>
              <a:ext uri="{FF2B5EF4-FFF2-40B4-BE49-F238E27FC236}">
                <a16:creationId xmlns:a16="http://schemas.microsoft.com/office/drawing/2014/main" id="{C25CB378-27E9-A5CA-7C4D-C7CEAE6E2159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38816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4;p27">
            <a:extLst>
              <a:ext uri="{FF2B5EF4-FFF2-40B4-BE49-F238E27FC236}">
                <a16:creationId xmlns:a16="http://schemas.microsoft.com/office/drawing/2014/main" id="{4EA72130-FBCA-83F7-2340-F03E35E3A57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037544" y="442581"/>
            <a:ext cx="1010656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5;p27">
            <a:extLst>
              <a:ext uri="{FF2B5EF4-FFF2-40B4-BE49-F238E27FC236}">
                <a16:creationId xmlns:a16="http://schemas.microsoft.com/office/drawing/2014/main" id="{0CE0B7FF-DC28-214D-F499-618386C5CC8E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38816" y="331957"/>
            <a:ext cx="1129254" cy="3218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6;p27">
            <a:extLst>
              <a:ext uri="{FF2B5EF4-FFF2-40B4-BE49-F238E27FC236}">
                <a16:creationId xmlns:a16="http://schemas.microsoft.com/office/drawing/2014/main" id="{C305A4D6-E930-5B7A-D7C1-E9AC7E779C6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18550" y="2897664"/>
            <a:ext cx="4608111" cy="202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 noProof="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340586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hotos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08;p35">
            <a:extLst>
              <a:ext uri="{FF2B5EF4-FFF2-40B4-BE49-F238E27FC236}">
                <a16:creationId xmlns:a16="http://schemas.microsoft.com/office/drawing/2014/main" id="{B24B19F2-C174-42ED-34ED-47A0313F426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624091" y="5986463"/>
            <a:ext cx="50006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9;p35">
            <a:extLst>
              <a:ext uri="{FF2B5EF4-FFF2-40B4-BE49-F238E27FC236}">
                <a16:creationId xmlns:a16="http://schemas.microsoft.com/office/drawing/2014/main" id="{AF78D54D-BC87-0B51-8082-3BF294FBC3D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132271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0;p35">
            <a:extLst>
              <a:ext uri="{FF2B5EF4-FFF2-40B4-BE49-F238E27FC236}">
                <a16:creationId xmlns:a16="http://schemas.microsoft.com/office/drawing/2014/main" id="{69C1ED18-5B9F-D700-412F-ADD954B55693}"/>
              </a:ext>
            </a:extLst>
          </p:cNvPr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Proxima Nova"/>
              <a:buNone/>
            </a:pPr>
            <a:endParaRPr lang="en-US" sz="1800" b="0" i="0" u="none" strike="noStrike" cap="none" noProof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211;p35">
            <a:extLst>
              <a:ext uri="{FF2B5EF4-FFF2-40B4-BE49-F238E27FC236}">
                <a16:creationId xmlns:a16="http://schemas.microsoft.com/office/drawing/2014/main" id="{C70EA281-44C4-3336-9278-865C7B67324E}"/>
              </a:ext>
            </a:extLst>
          </p:cNvPr>
          <p:cNvSpPr/>
          <p:nvPr userDrawn="1"/>
        </p:nvSpPr>
        <p:spPr>
          <a:xfrm>
            <a:off x="0" y="-1"/>
            <a:ext cx="3918747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en-US" sz="7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2;p35">
            <a:extLst>
              <a:ext uri="{FF2B5EF4-FFF2-40B4-BE49-F238E27FC236}">
                <a16:creationId xmlns:a16="http://schemas.microsoft.com/office/drawing/2014/main" id="{2D1BE2FB-F905-5DFC-3626-A41B0590BAB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02674" y="297466"/>
            <a:ext cx="3337673" cy="1865972"/>
          </a:xfrm>
          <a:prstGeom prst="rect">
            <a:avLst/>
          </a:prstGeom>
          <a:solidFill>
            <a:srgbClr val="333B6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Google Shape;213;p35">
            <a:extLst>
              <a:ext uri="{FF2B5EF4-FFF2-40B4-BE49-F238E27FC236}">
                <a16:creationId xmlns:a16="http://schemas.microsoft.com/office/drawing/2014/main" id="{CC0D4EEC-568A-67B3-B938-1FA67D2BC633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302674" y="2460905"/>
            <a:ext cx="3337673" cy="1865972"/>
          </a:xfrm>
          <a:prstGeom prst="rect">
            <a:avLst/>
          </a:prstGeom>
          <a:solidFill>
            <a:srgbClr val="333B6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Google Shape;214;p35">
            <a:extLst>
              <a:ext uri="{FF2B5EF4-FFF2-40B4-BE49-F238E27FC236}">
                <a16:creationId xmlns:a16="http://schemas.microsoft.com/office/drawing/2014/main" id="{6EE25EDA-370E-1029-8F51-77378C18DC40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299486" y="4624344"/>
            <a:ext cx="3337673" cy="1865972"/>
          </a:xfrm>
          <a:prstGeom prst="rect">
            <a:avLst/>
          </a:prstGeom>
          <a:solidFill>
            <a:srgbClr val="333B6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Google Shape;215;p35">
            <a:extLst>
              <a:ext uri="{FF2B5EF4-FFF2-40B4-BE49-F238E27FC236}">
                <a16:creationId xmlns:a16="http://schemas.microsoft.com/office/drawing/2014/main" id="{B52A49CF-60CC-7ECE-1100-4BA44ABF7CE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31050" y="942694"/>
            <a:ext cx="7069931" cy="97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noProof="0" dirty="0"/>
              <a:t>A slide with 3 photos and bulleted lists</a:t>
            </a:r>
          </a:p>
        </p:txBody>
      </p:sp>
      <p:pic>
        <p:nvPicPr>
          <p:cNvPr id="11" name="Google Shape;216;p35">
            <a:extLst>
              <a:ext uri="{FF2B5EF4-FFF2-40B4-BE49-F238E27FC236}">
                <a16:creationId xmlns:a16="http://schemas.microsoft.com/office/drawing/2014/main" id="{1AE27EAA-CCFE-9A36-58DE-B81318F9AB2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941038" y="180000"/>
            <a:ext cx="603635" cy="76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17;p35">
            <a:extLst>
              <a:ext uri="{FF2B5EF4-FFF2-40B4-BE49-F238E27FC236}">
                <a16:creationId xmlns:a16="http://schemas.microsoft.com/office/drawing/2014/main" id="{B531614E-6156-4DC9-25FB-9B2E571A55F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6641" y="628099"/>
            <a:ext cx="1205359" cy="45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18;p35">
            <a:extLst>
              <a:ext uri="{FF2B5EF4-FFF2-40B4-BE49-F238E27FC236}">
                <a16:creationId xmlns:a16="http://schemas.microsoft.com/office/drawing/2014/main" id="{09916E0C-BE8F-3B04-A08E-838554019D0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431051" y="2281238"/>
            <a:ext cx="3344524" cy="342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71500" lvl="0" indent="-3429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482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431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pPr marL="5715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400"/>
              <a:tabLst/>
              <a:defRPr/>
            </a:pPr>
            <a:r>
              <a:rPr lang="en-US" noProof="0" dirty="0"/>
              <a:t>Bulleted list </a:t>
            </a:r>
          </a:p>
          <a:p>
            <a:endParaRPr lang="en-US" noProof="0" dirty="0"/>
          </a:p>
        </p:txBody>
      </p:sp>
      <p:sp>
        <p:nvSpPr>
          <p:cNvPr id="14" name="Google Shape;219;p35">
            <a:extLst>
              <a:ext uri="{FF2B5EF4-FFF2-40B4-BE49-F238E27FC236}">
                <a16:creationId xmlns:a16="http://schemas.microsoft.com/office/drawing/2014/main" id="{0152F1A3-9E07-D19E-7D58-DDA8E4A15C20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8156457" y="2252976"/>
            <a:ext cx="3344524" cy="342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71500" lvl="0" indent="-3429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482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431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pPr marL="5715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400"/>
              <a:tabLst/>
              <a:defRPr/>
            </a:pPr>
            <a:r>
              <a:rPr lang="en-US" noProof="0" dirty="0"/>
              <a:t>Bulleted list 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4145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21;p21">
            <a:extLst>
              <a:ext uri="{FF2B5EF4-FFF2-40B4-BE49-F238E27FC236}">
                <a16:creationId xmlns:a16="http://schemas.microsoft.com/office/drawing/2014/main" id="{69C199A0-D6CB-E13E-ADF9-FFA247767D8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624091" y="6156069"/>
            <a:ext cx="50006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22;p21">
            <a:extLst>
              <a:ext uri="{FF2B5EF4-FFF2-40B4-BE49-F238E27FC236}">
                <a16:creationId xmlns:a16="http://schemas.microsoft.com/office/drawing/2014/main" id="{52BEE7E3-6B0F-A490-A1CC-C438F752684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406661" y="309454"/>
            <a:ext cx="826698" cy="3086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3;p21">
            <a:extLst>
              <a:ext uri="{FF2B5EF4-FFF2-40B4-BE49-F238E27FC236}">
                <a16:creationId xmlns:a16="http://schemas.microsoft.com/office/drawing/2014/main" id="{6F0FDFCD-4166-8DE5-AE96-5005CBDA432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09393" y="341313"/>
            <a:ext cx="5599113" cy="27296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6" name="Google Shape;224;p21">
            <a:extLst>
              <a:ext uri="{FF2B5EF4-FFF2-40B4-BE49-F238E27FC236}">
                <a16:creationId xmlns:a16="http://schemas.microsoft.com/office/drawing/2014/main" id="{EDAB6CE4-81B9-B3B7-BD17-2212DD1D4D43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383495" y="341313"/>
            <a:ext cx="5599113" cy="27296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7" name="Google Shape;225;p21">
            <a:extLst>
              <a:ext uri="{FF2B5EF4-FFF2-40B4-BE49-F238E27FC236}">
                <a16:creationId xmlns:a16="http://schemas.microsoft.com/office/drawing/2014/main" id="{0901B6BB-D3AF-22CF-A6BD-9D5AA829413B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6209393" y="3308800"/>
            <a:ext cx="5599113" cy="27296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8" name="Google Shape;226;p21">
            <a:extLst>
              <a:ext uri="{FF2B5EF4-FFF2-40B4-BE49-F238E27FC236}">
                <a16:creationId xmlns:a16="http://schemas.microsoft.com/office/drawing/2014/main" id="{94B0AB97-5166-62C9-7E25-D407A41121B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383495" y="3308800"/>
            <a:ext cx="5599113" cy="27296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pic>
        <p:nvPicPr>
          <p:cNvPr id="9" name="Google Shape;227;p21">
            <a:extLst>
              <a:ext uri="{FF2B5EF4-FFF2-40B4-BE49-F238E27FC236}">
                <a16:creationId xmlns:a16="http://schemas.microsoft.com/office/drawing/2014/main" id="{EE144E9B-35F7-F6C5-2219-9753972162B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132271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8;p21">
            <a:extLst>
              <a:ext uri="{FF2B5EF4-FFF2-40B4-BE49-F238E27FC236}">
                <a16:creationId xmlns:a16="http://schemas.microsoft.com/office/drawing/2014/main" id="{786532B5-F6B5-161E-5F74-55BC68BA4106}"/>
              </a:ext>
            </a:extLst>
          </p:cNvPr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Proxima Nova"/>
              <a:buNone/>
            </a:pPr>
            <a:endParaRPr lang="en-US" sz="1800" b="0" i="0" u="none" strike="noStrike" cap="none" noProof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6064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hotos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0;p52">
            <a:extLst>
              <a:ext uri="{FF2B5EF4-FFF2-40B4-BE49-F238E27FC236}">
                <a16:creationId xmlns:a16="http://schemas.microsoft.com/office/drawing/2014/main" id="{B6CE825E-9AFE-2A9F-844A-14685584BDF3}"/>
              </a:ext>
            </a:extLst>
          </p:cNvPr>
          <p:cNvSpPr/>
          <p:nvPr userDrawn="1"/>
        </p:nvSpPr>
        <p:spPr>
          <a:xfrm>
            <a:off x="0" y="6678000"/>
            <a:ext cx="12192000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Proxima Nova"/>
              <a:buNone/>
            </a:pPr>
            <a:endParaRPr lang="en-US" sz="1800" b="0" i="0" u="none" strike="noStrike" cap="none" noProof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231;p52">
            <a:extLst>
              <a:ext uri="{FF2B5EF4-FFF2-40B4-BE49-F238E27FC236}">
                <a16:creationId xmlns:a16="http://schemas.microsoft.com/office/drawing/2014/main" id="{0AA7B7E1-EDC3-BAC2-6C1B-CBDA142770B1}"/>
              </a:ext>
            </a:extLst>
          </p:cNvPr>
          <p:cNvSpPr/>
          <p:nvPr userDrawn="1"/>
        </p:nvSpPr>
        <p:spPr>
          <a:xfrm>
            <a:off x="0" y="-1"/>
            <a:ext cx="3918747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en-US" sz="7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32;p52">
            <a:extLst>
              <a:ext uri="{FF2B5EF4-FFF2-40B4-BE49-F238E27FC236}">
                <a16:creationId xmlns:a16="http://schemas.microsoft.com/office/drawing/2014/main" id="{59C84EB6-D84E-26ED-BFCE-B79F394BD05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2654" y="515250"/>
            <a:ext cx="3247694" cy="216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40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noProof="0" dirty="0"/>
              <a:t>A Slide with 4 photos and bulleted lists</a:t>
            </a:r>
          </a:p>
        </p:txBody>
      </p:sp>
      <p:sp>
        <p:nvSpPr>
          <p:cNvPr id="6" name="Google Shape;233;p52">
            <a:extLst>
              <a:ext uri="{FF2B5EF4-FFF2-40B4-BE49-F238E27FC236}">
                <a16:creationId xmlns:a16="http://schemas.microsoft.com/office/drawing/2014/main" id="{EDD410D5-B479-1CA7-07D7-8DD7393F9DBA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165611" y="515250"/>
            <a:ext cx="3445364" cy="2592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7" name="Google Shape;234;p52">
            <a:extLst>
              <a:ext uri="{FF2B5EF4-FFF2-40B4-BE49-F238E27FC236}">
                <a16:creationId xmlns:a16="http://schemas.microsoft.com/office/drawing/2014/main" id="{6F7BA14D-4100-5425-B92F-CDE8744BBDBF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379402" y="515250"/>
            <a:ext cx="3445364" cy="2592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8" name="Google Shape;235;p52">
            <a:extLst>
              <a:ext uri="{FF2B5EF4-FFF2-40B4-BE49-F238E27FC236}">
                <a16:creationId xmlns:a16="http://schemas.microsoft.com/office/drawing/2014/main" id="{4C4D65CE-0EFB-E0FE-1652-F25419559AB8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8165611" y="3429000"/>
            <a:ext cx="3445364" cy="2592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9" name="Google Shape;236;p52">
            <a:extLst>
              <a:ext uri="{FF2B5EF4-FFF2-40B4-BE49-F238E27FC236}">
                <a16:creationId xmlns:a16="http://schemas.microsoft.com/office/drawing/2014/main" id="{B0B4DF85-9FF1-0CAE-5673-75F70D12F31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4379402" y="3429000"/>
            <a:ext cx="3445364" cy="25922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pic>
        <p:nvPicPr>
          <p:cNvPr id="10" name="Google Shape;237;p52">
            <a:extLst>
              <a:ext uri="{FF2B5EF4-FFF2-40B4-BE49-F238E27FC236}">
                <a16:creationId xmlns:a16="http://schemas.microsoft.com/office/drawing/2014/main" id="{85520111-D0BA-0A2E-FB4E-B79C1D37019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624091" y="5986463"/>
            <a:ext cx="50006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38;p52">
            <a:extLst>
              <a:ext uri="{FF2B5EF4-FFF2-40B4-BE49-F238E27FC236}">
                <a16:creationId xmlns:a16="http://schemas.microsoft.com/office/drawing/2014/main" id="{3A739CC7-8CB5-75BA-CB9D-5A075A5960F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778640" y="6092211"/>
            <a:ext cx="500063" cy="5857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39;p52">
            <a:extLst>
              <a:ext uri="{FF2B5EF4-FFF2-40B4-BE49-F238E27FC236}">
                <a16:creationId xmlns:a16="http://schemas.microsoft.com/office/drawing/2014/main" id="{0C9732AE-4F45-C045-9361-C0F7A263EC0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92113" y="2892425"/>
            <a:ext cx="3248025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Char char="•"/>
              <a:defRPr sz="2400"/>
            </a:lvl2pPr>
            <a:lvl3pPr marL="1371600" lvl="2" indent="-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•"/>
              <a:defRPr sz="2400"/>
            </a:lvl3pPr>
            <a:lvl4pPr marL="1828800" lvl="3" indent="-431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Char char="•"/>
              <a:defRPr sz="2400"/>
            </a:lvl4pPr>
            <a:lvl5pPr marL="2286000" lvl="4" indent="-406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400"/>
            </a:lvl5pPr>
            <a:lvl6pPr marL="2743200" lvl="5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tabLst/>
              <a:defRPr/>
            </a:pPr>
            <a:r>
              <a:rPr lang="en-US" noProof="0" dirty="0"/>
              <a:t>Bulleted list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7686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1;p29">
            <a:extLst>
              <a:ext uri="{FF2B5EF4-FFF2-40B4-BE49-F238E27FC236}">
                <a16:creationId xmlns:a16="http://schemas.microsoft.com/office/drawing/2014/main" id="{DEA5C077-9B43-658E-C1E8-62924FB0C42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257011" y="1489790"/>
            <a:ext cx="7677979" cy="333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rial"/>
              <a:buNone/>
              <a:defRPr sz="44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noProof="0" dirty="0"/>
              <a:t>“Click here to add an impactful quote, significant statistic, or important fact.”</a:t>
            </a:r>
          </a:p>
        </p:txBody>
      </p:sp>
      <p:grpSp>
        <p:nvGrpSpPr>
          <p:cNvPr id="4" name="Google Shape;242;p29">
            <a:extLst>
              <a:ext uri="{FF2B5EF4-FFF2-40B4-BE49-F238E27FC236}">
                <a16:creationId xmlns:a16="http://schemas.microsoft.com/office/drawing/2014/main" id="{C595E21F-3211-BB03-EDB7-0E1392B062F0}"/>
              </a:ext>
            </a:extLst>
          </p:cNvPr>
          <p:cNvGrpSpPr/>
          <p:nvPr userDrawn="1"/>
        </p:nvGrpSpPr>
        <p:grpSpPr>
          <a:xfrm>
            <a:off x="0" y="6172200"/>
            <a:ext cx="12192000" cy="685800"/>
            <a:chOff x="2805845" y="12344400"/>
            <a:chExt cx="24384000" cy="1371600"/>
          </a:xfrm>
        </p:grpSpPr>
        <p:pic>
          <p:nvPicPr>
            <p:cNvPr id="5" name="Google Shape;243;p29">
              <a:extLst>
                <a:ext uri="{FF2B5EF4-FFF2-40B4-BE49-F238E27FC236}">
                  <a16:creationId xmlns:a16="http://schemas.microsoft.com/office/drawing/2014/main" id="{BE4C595A-F171-D64F-1CE3-19A66E608FC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4406"/>
            <a:stretch/>
          </p:blipFill>
          <p:spPr>
            <a:xfrm>
              <a:off x="2805845" y="12344400"/>
              <a:ext cx="8690830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44;p29">
              <a:extLst>
                <a:ext uri="{FF2B5EF4-FFF2-40B4-BE49-F238E27FC236}">
                  <a16:creationId xmlns:a16="http://schemas.microsoft.com/office/drawing/2014/main" id="{F24411E7-A2FE-A0F8-3079-EC898A85D02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49508" y="12344400"/>
              <a:ext cx="11496675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45;p29">
              <a:extLst>
                <a:ext uri="{FF2B5EF4-FFF2-40B4-BE49-F238E27FC236}">
                  <a16:creationId xmlns:a16="http://schemas.microsoft.com/office/drawing/2014/main" id="{E6925E1E-30B1-976B-A034-42ADB738919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24406"/>
            <a:stretch/>
          </p:blipFill>
          <p:spPr>
            <a:xfrm>
              <a:off x="18499016" y="12344400"/>
              <a:ext cx="8690829" cy="1371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246;p29">
            <a:extLst>
              <a:ext uri="{FF2B5EF4-FFF2-40B4-BE49-F238E27FC236}">
                <a16:creationId xmlns:a16="http://schemas.microsoft.com/office/drawing/2014/main" id="{4657530E-E47C-049A-F097-434F8B74413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327356" y="5988844"/>
            <a:ext cx="452438" cy="63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7;p29">
            <a:extLst>
              <a:ext uri="{FF2B5EF4-FFF2-40B4-BE49-F238E27FC236}">
                <a16:creationId xmlns:a16="http://schemas.microsoft.com/office/drawing/2014/main" id="{BA7AD481-E5AD-646C-47FB-3A42643EE96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624091" y="5986463"/>
            <a:ext cx="500063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8;p29">
            <a:extLst>
              <a:ext uri="{FF2B5EF4-FFF2-40B4-BE49-F238E27FC236}">
                <a16:creationId xmlns:a16="http://schemas.microsoft.com/office/drawing/2014/main" id="{142EB89E-291B-8B65-B9EF-FF052F9B1FD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257011" y="5077619"/>
            <a:ext cx="7677979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000"/>
              <a:buNone/>
              <a:defRPr>
                <a:solidFill>
                  <a:schemeClr val="lt2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>
                <a:solidFill>
                  <a:schemeClr val="lt2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5pPr>
            <a:lvl6pPr marL="2743200" lvl="5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6pPr>
            <a:lvl7pPr marL="3200400" lvl="6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7pPr>
            <a:lvl8pPr marL="3657600" lvl="7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8pPr>
            <a:lvl9pPr marL="4114800" lvl="8" indent="-533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/>
            </a:lvl9pPr>
          </a:lstStyle>
          <a:p>
            <a:pPr marL="4572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Additional smaller text can go here.</a:t>
            </a:r>
          </a:p>
          <a:p>
            <a:endParaRPr lang="en-US" noProof="0" dirty="0"/>
          </a:p>
        </p:txBody>
      </p:sp>
      <p:pic>
        <p:nvPicPr>
          <p:cNvPr id="11" name="Google Shape;249;p29">
            <a:extLst>
              <a:ext uri="{FF2B5EF4-FFF2-40B4-BE49-F238E27FC236}">
                <a16:creationId xmlns:a16="http://schemas.microsoft.com/office/drawing/2014/main" id="{65983474-2F01-BC29-5485-F1DFA93CEDB3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9841124" y="538316"/>
            <a:ext cx="1782967" cy="37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611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1;p36">
            <a:extLst>
              <a:ext uri="{FF2B5EF4-FFF2-40B4-BE49-F238E27FC236}">
                <a16:creationId xmlns:a16="http://schemas.microsoft.com/office/drawing/2014/main" id="{0CB0B19F-BD48-69B2-EF35-60DD2DA298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649443" y="3644721"/>
            <a:ext cx="7147774" cy="1133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 noProof="0"/>
              <a:t>Body text</a:t>
            </a:r>
          </a:p>
        </p:txBody>
      </p:sp>
      <p:sp>
        <p:nvSpPr>
          <p:cNvPr id="4" name="Google Shape;252;p36">
            <a:extLst>
              <a:ext uri="{FF2B5EF4-FFF2-40B4-BE49-F238E27FC236}">
                <a16:creationId xmlns:a16="http://schemas.microsoft.com/office/drawing/2014/main" id="{D794A869-DF7D-7AA1-DD80-EEA7FCCE1E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8496" y="925008"/>
            <a:ext cx="7147774" cy="250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endParaRPr lang="en-US" noProof="0" dirty="0"/>
          </a:p>
        </p:txBody>
      </p:sp>
      <p:grpSp>
        <p:nvGrpSpPr>
          <p:cNvPr id="5" name="Google Shape;253;p36">
            <a:extLst>
              <a:ext uri="{FF2B5EF4-FFF2-40B4-BE49-F238E27FC236}">
                <a16:creationId xmlns:a16="http://schemas.microsoft.com/office/drawing/2014/main" id="{7FEF7A50-5853-5A24-0D2A-467D9FC46C39}"/>
              </a:ext>
            </a:extLst>
          </p:cNvPr>
          <p:cNvGrpSpPr/>
          <p:nvPr userDrawn="1"/>
        </p:nvGrpSpPr>
        <p:grpSpPr>
          <a:xfrm flipH="1">
            <a:off x="-1" y="5213784"/>
            <a:ext cx="9259911" cy="891673"/>
            <a:chOff x="4509647" y="1968308"/>
            <a:chExt cx="20036130" cy="1872000"/>
          </a:xfrm>
        </p:grpSpPr>
        <p:sp>
          <p:nvSpPr>
            <p:cNvPr id="6" name="Google Shape;254;p36">
              <a:extLst>
                <a:ext uri="{FF2B5EF4-FFF2-40B4-BE49-F238E27FC236}">
                  <a16:creationId xmlns:a16="http://schemas.microsoft.com/office/drawing/2014/main" id="{80F5C0AD-0544-0C37-EB51-BEDDB7669C36}"/>
                </a:ext>
              </a:extLst>
            </p:cNvPr>
            <p:cNvSpPr/>
            <p:nvPr/>
          </p:nvSpPr>
          <p:spPr>
            <a:xfrm>
              <a:off x="5756369" y="1968308"/>
              <a:ext cx="18789408" cy="18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lang="en-US" sz="7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55;p36">
              <a:extLst>
                <a:ext uri="{FF2B5EF4-FFF2-40B4-BE49-F238E27FC236}">
                  <a16:creationId xmlns:a16="http://schemas.microsoft.com/office/drawing/2014/main" id="{F0356571-0A27-5F1D-ED01-4E4F187F79FB}"/>
                </a:ext>
              </a:extLst>
            </p:cNvPr>
            <p:cNvSpPr/>
            <p:nvPr/>
          </p:nvSpPr>
          <p:spPr>
            <a:xfrm rot="10800000">
              <a:off x="4509647" y="1968308"/>
              <a:ext cx="2022397" cy="1872000"/>
            </a:xfrm>
            <a:prstGeom prst="flowChartDelay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lang="en-US" sz="7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256;p36">
            <a:extLst>
              <a:ext uri="{FF2B5EF4-FFF2-40B4-BE49-F238E27FC236}">
                <a16:creationId xmlns:a16="http://schemas.microsoft.com/office/drawing/2014/main" id="{FD67F186-AF59-1B8D-3B5E-6E851467E28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8816" y="5213783"/>
            <a:ext cx="8157454" cy="89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 lang="en-US" noProof="0" dirty="0"/>
          </a:p>
        </p:txBody>
      </p:sp>
      <p:pic>
        <p:nvPicPr>
          <p:cNvPr id="9" name="Google Shape;257;p36">
            <a:extLst>
              <a:ext uri="{FF2B5EF4-FFF2-40B4-BE49-F238E27FC236}">
                <a16:creationId xmlns:a16="http://schemas.microsoft.com/office/drawing/2014/main" id="{25AFA332-B7D5-EBFB-AB5C-F4C95FC043C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986459" y="446334"/>
            <a:ext cx="2887663" cy="10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8;p36">
            <a:extLst>
              <a:ext uri="{FF2B5EF4-FFF2-40B4-BE49-F238E27FC236}">
                <a16:creationId xmlns:a16="http://schemas.microsoft.com/office/drawing/2014/main" id="{FE42C41E-1784-178E-E57D-AFDEE1B9ECC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111177" y="2371967"/>
            <a:ext cx="1335707" cy="118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9;p36">
            <a:extLst>
              <a:ext uri="{FF2B5EF4-FFF2-40B4-BE49-F238E27FC236}">
                <a16:creationId xmlns:a16="http://schemas.microsoft.com/office/drawing/2014/main" id="{4BBAE736-2096-6774-17CB-DC052D13AA4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706584" y="1704975"/>
            <a:ext cx="1247775" cy="51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60;p36">
            <a:extLst>
              <a:ext uri="{FF2B5EF4-FFF2-40B4-BE49-F238E27FC236}">
                <a16:creationId xmlns:a16="http://schemas.microsoft.com/office/drawing/2014/main" id="{46F2F7A6-CEBA-DD55-3CD0-2EF805BC1637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9520390" y="6224438"/>
            <a:ext cx="1437717" cy="45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61;p36">
            <a:extLst>
              <a:ext uri="{FF2B5EF4-FFF2-40B4-BE49-F238E27FC236}">
                <a16:creationId xmlns:a16="http://schemas.microsoft.com/office/drawing/2014/main" id="{964D8963-4E05-B712-FA1A-A06559D399C8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624091" y="5986463"/>
            <a:ext cx="500063" cy="8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62;p36">
            <a:extLst>
              <a:ext uri="{FF2B5EF4-FFF2-40B4-BE49-F238E27FC236}">
                <a16:creationId xmlns:a16="http://schemas.microsoft.com/office/drawing/2014/main" id="{47974180-CF50-CCEE-5D58-A57A217F7A91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l="27423"/>
          <a:stretch/>
        </p:blipFill>
        <p:spPr>
          <a:xfrm>
            <a:off x="-1" y="625341"/>
            <a:ext cx="1165124" cy="59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3;p36">
            <a:extLst>
              <a:ext uri="{FF2B5EF4-FFF2-40B4-BE49-F238E27FC236}">
                <a16:creationId xmlns:a16="http://schemas.microsoft.com/office/drawing/2014/main" id="{3C24758A-CBD8-F24C-F030-E8516C95F6F3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387982" y="4342243"/>
            <a:ext cx="500063" cy="871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57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5;p67">
            <a:extLst>
              <a:ext uri="{FF2B5EF4-FFF2-40B4-BE49-F238E27FC236}">
                <a16:creationId xmlns:a16="http://schemas.microsoft.com/office/drawing/2014/main" id="{EC0EDAAA-F84B-5CA1-2E63-BCCFB778161E}"/>
              </a:ext>
            </a:extLst>
          </p:cNvPr>
          <p:cNvGrpSpPr/>
          <p:nvPr userDrawn="1"/>
        </p:nvGrpSpPr>
        <p:grpSpPr>
          <a:xfrm>
            <a:off x="5080950" y="1968308"/>
            <a:ext cx="7111050" cy="1872000"/>
            <a:chOff x="4509647" y="1968308"/>
            <a:chExt cx="7682353" cy="1872000"/>
          </a:xfrm>
        </p:grpSpPr>
        <p:sp>
          <p:nvSpPr>
            <p:cNvPr id="4" name="Google Shape;266;p67">
              <a:extLst>
                <a:ext uri="{FF2B5EF4-FFF2-40B4-BE49-F238E27FC236}">
                  <a16:creationId xmlns:a16="http://schemas.microsoft.com/office/drawing/2014/main" id="{9BF8C8C1-C618-9D68-2A57-EC023239025E}"/>
                </a:ext>
              </a:extLst>
            </p:cNvPr>
            <p:cNvSpPr/>
            <p:nvPr/>
          </p:nvSpPr>
          <p:spPr>
            <a:xfrm>
              <a:off x="5756366" y="1968308"/>
              <a:ext cx="6435634" cy="18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7;p67">
              <a:extLst>
                <a:ext uri="{FF2B5EF4-FFF2-40B4-BE49-F238E27FC236}">
                  <a16:creationId xmlns:a16="http://schemas.microsoft.com/office/drawing/2014/main" id="{10C46407-AC74-C0C3-1F0A-6AA6637C21C7}"/>
                </a:ext>
              </a:extLst>
            </p:cNvPr>
            <p:cNvSpPr/>
            <p:nvPr/>
          </p:nvSpPr>
          <p:spPr>
            <a:xfrm rot="10800000">
              <a:off x="4509647" y="1968308"/>
              <a:ext cx="2022397" cy="1872000"/>
            </a:xfrm>
            <a:prstGeom prst="flowChartDelay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268;p67">
            <a:extLst>
              <a:ext uri="{FF2B5EF4-FFF2-40B4-BE49-F238E27FC236}">
                <a16:creationId xmlns:a16="http://schemas.microsoft.com/office/drawing/2014/main" id="{61E2E216-8B1A-9AD3-7270-5A6AF735834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005557" y="2092695"/>
            <a:ext cx="579149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54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</a:pPr>
            <a:r>
              <a:rPr lang="es-ES" dirty="0" err="1"/>
              <a:t>Questions</a:t>
            </a:r>
            <a:r>
              <a:rPr lang="es-ES" dirty="0"/>
              <a:t> /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</a:pPr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7" name="Google Shape;269;p67">
            <a:extLst>
              <a:ext uri="{FF2B5EF4-FFF2-40B4-BE49-F238E27FC236}">
                <a16:creationId xmlns:a16="http://schemas.microsoft.com/office/drawing/2014/main" id="{B23F1F8B-9D4D-CC68-1936-40CA9D163930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16951" y="4158948"/>
            <a:ext cx="5417277" cy="13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6000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  <a:defRPr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n-US" dirty="0"/>
              <a:t>Speaker Name(s) &amp; Credentials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n-US" dirty="0"/>
              <a:t>Company/Organization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lang="en-US" dirty="0"/>
              <a:t>Email</a:t>
            </a:r>
          </a:p>
        </p:txBody>
      </p:sp>
      <p:pic>
        <p:nvPicPr>
          <p:cNvPr id="8" name="Google Shape;270;p67">
            <a:extLst>
              <a:ext uri="{FF2B5EF4-FFF2-40B4-BE49-F238E27FC236}">
                <a16:creationId xmlns:a16="http://schemas.microsoft.com/office/drawing/2014/main" id="{5C3C10A4-6D03-B82B-1E9A-6356C741F2B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542400" y="861948"/>
            <a:ext cx="2421732" cy="230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1;p67">
            <a:extLst>
              <a:ext uri="{FF2B5EF4-FFF2-40B4-BE49-F238E27FC236}">
                <a16:creationId xmlns:a16="http://schemas.microsoft.com/office/drawing/2014/main" id="{E128419C-EA41-97E7-E659-AA7FF8E70AA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910963" y="411058"/>
            <a:ext cx="1877736" cy="53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2;p67">
            <a:extLst>
              <a:ext uri="{FF2B5EF4-FFF2-40B4-BE49-F238E27FC236}">
                <a16:creationId xmlns:a16="http://schemas.microsoft.com/office/drawing/2014/main" id="{531BE66F-56E7-90DB-B287-D35E12C0C75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31637" y="3691880"/>
            <a:ext cx="4618539" cy="316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3;p67">
            <a:extLst>
              <a:ext uri="{FF2B5EF4-FFF2-40B4-BE49-F238E27FC236}">
                <a16:creationId xmlns:a16="http://schemas.microsoft.com/office/drawing/2014/main" id="{365B11D3-2AD2-4DC0-EBFD-11F5F0ACBA7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27423"/>
          <a:stretch/>
        </p:blipFill>
        <p:spPr>
          <a:xfrm>
            <a:off x="-1" y="2999274"/>
            <a:ext cx="1165124" cy="59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4;p67">
            <a:extLst>
              <a:ext uri="{FF2B5EF4-FFF2-40B4-BE49-F238E27FC236}">
                <a16:creationId xmlns:a16="http://schemas.microsoft.com/office/drawing/2014/main" id="{34A5F11B-5B5B-33A4-18A2-033520B6907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0144741" y="426870"/>
            <a:ext cx="1166566" cy="103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067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14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7;p58">
            <a:extLst>
              <a:ext uri="{FF2B5EF4-FFF2-40B4-BE49-F238E27FC236}">
                <a16:creationId xmlns:a16="http://schemas.microsoft.com/office/drawing/2014/main" id="{F739D718-D8B6-4D91-D5F7-A07322A2509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156526" y="952605"/>
            <a:ext cx="5260751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8;p58">
            <a:extLst>
              <a:ext uri="{FF2B5EF4-FFF2-40B4-BE49-F238E27FC236}">
                <a16:creationId xmlns:a16="http://schemas.microsoft.com/office/drawing/2014/main" id="{90784EEB-F4D6-688C-7455-2E516294FB4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47261" y="1704975"/>
            <a:ext cx="1247775" cy="515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39;p58">
            <a:extLst>
              <a:ext uri="{FF2B5EF4-FFF2-40B4-BE49-F238E27FC236}">
                <a16:creationId xmlns:a16="http://schemas.microsoft.com/office/drawing/2014/main" id="{21B7F646-358C-539F-C74D-2F5DE169CAC0}"/>
              </a:ext>
            </a:extLst>
          </p:cNvPr>
          <p:cNvCxnSpPr/>
          <p:nvPr userDrawn="1"/>
        </p:nvCxnSpPr>
        <p:spPr>
          <a:xfrm>
            <a:off x="5348434" y="2992981"/>
            <a:ext cx="4739462" cy="0"/>
          </a:xfrm>
          <a:prstGeom prst="straightConnector1">
            <a:avLst/>
          </a:prstGeom>
          <a:noFill/>
          <a:ln w="12700" cap="flat" cmpd="sng">
            <a:solidFill>
              <a:srgbClr val="20D0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Google Shape;40;p58">
            <a:extLst>
              <a:ext uri="{FF2B5EF4-FFF2-40B4-BE49-F238E27FC236}">
                <a16:creationId xmlns:a16="http://schemas.microsoft.com/office/drawing/2014/main" id="{354D0C3F-0095-81C0-33FC-1B0C333C010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10406" y="2947851"/>
            <a:ext cx="4571309" cy="393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1;p58">
            <a:extLst>
              <a:ext uri="{FF2B5EF4-FFF2-40B4-BE49-F238E27FC236}">
                <a16:creationId xmlns:a16="http://schemas.microsoft.com/office/drawing/2014/main" id="{50F1F21A-0D43-71F1-0629-660C2358FE1E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0267240" y="446469"/>
            <a:ext cx="1440617" cy="41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2;p58">
            <a:extLst>
              <a:ext uri="{FF2B5EF4-FFF2-40B4-BE49-F238E27FC236}">
                <a16:creationId xmlns:a16="http://schemas.microsoft.com/office/drawing/2014/main" id="{39B9F105-C381-00FB-8A71-D39B91EBB900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06909" y="633834"/>
            <a:ext cx="1863680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3;p58">
            <a:extLst>
              <a:ext uri="{FF2B5EF4-FFF2-40B4-BE49-F238E27FC236}">
                <a16:creationId xmlns:a16="http://schemas.microsoft.com/office/drawing/2014/main" id="{42D7A018-DB78-A1EC-793F-D2E5261DFFF9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3227251" y="2347921"/>
            <a:ext cx="1440617" cy="4106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2;p18">
            <a:extLst>
              <a:ext uri="{FF2B5EF4-FFF2-40B4-BE49-F238E27FC236}">
                <a16:creationId xmlns:a16="http://schemas.microsoft.com/office/drawing/2014/main" id="{5DBB24D4-B867-B0AF-B259-EDC83EE3B7F2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348434" y="3429000"/>
            <a:ext cx="5786599" cy="145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dirty="0"/>
              <a:t>Session Title</a:t>
            </a:r>
            <a:endParaRPr dirty="0"/>
          </a:p>
        </p:txBody>
      </p:sp>
      <p:sp>
        <p:nvSpPr>
          <p:cNvPr id="20" name="Google Shape;119;p20">
            <a:extLst>
              <a:ext uri="{FF2B5EF4-FFF2-40B4-BE49-F238E27FC236}">
                <a16:creationId xmlns:a16="http://schemas.microsoft.com/office/drawing/2014/main" id="{4C684DAE-EC81-A5A0-C7B8-B91687196D3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348435" y="5794158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VE" dirty="0"/>
              <a:t>Date | Time</a:t>
            </a:r>
          </a:p>
        </p:txBody>
      </p:sp>
      <p:sp>
        <p:nvSpPr>
          <p:cNvPr id="21" name="Google Shape;119;p20">
            <a:extLst>
              <a:ext uri="{FF2B5EF4-FFF2-40B4-BE49-F238E27FC236}">
                <a16:creationId xmlns:a16="http://schemas.microsoft.com/office/drawing/2014/main" id="{13C2ED34-476A-FA3D-19A7-F40D6E90662E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5348434" y="5134659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Name(s)</a:t>
            </a:r>
          </a:p>
        </p:txBody>
      </p:sp>
    </p:spTree>
    <p:extLst>
      <p:ext uri="{BB962C8B-B14F-4D97-AF65-F5344CB8AC3E}">
        <p14:creationId xmlns:p14="http://schemas.microsoft.com/office/powerpoint/2010/main" val="245699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8;p60">
            <a:extLst>
              <a:ext uri="{FF2B5EF4-FFF2-40B4-BE49-F238E27FC236}">
                <a16:creationId xmlns:a16="http://schemas.microsoft.com/office/drawing/2014/main" id="{77A695AA-04E9-6C80-505F-F980A0BC247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156526" y="952605"/>
            <a:ext cx="5260751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9;p60">
            <a:extLst>
              <a:ext uri="{FF2B5EF4-FFF2-40B4-BE49-F238E27FC236}">
                <a16:creationId xmlns:a16="http://schemas.microsoft.com/office/drawing/2014/main" id="{B430EA3E-49A5-AAD4-B1A9-6ED6FD37088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47261" y="1704975"/>
            <a:ext cx="1247775" cy="515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50;p60">
            <a:extLst>
              <a:ext uri="{FF2B5EF4-FFF2-40B4-BE49-F238E27FC236}">
                <a16:creationId xmlns:a16="http://schemas.microsoft.com/office/drawing/2014/main" id="{A9C42A38-BE5A-4D29-EDF5-0B4C84739EBA}"/>
              </a:ext>
            </a:extLst>
          </p:cNvPr>
          <p:cNvCxnSpPr/>
          <p:nvPr userDrawn="1"/>
        </p:nvCxnSpPr>
        <p:spPr>
          <a:xfrm>
            <a:off x="5348434" y="2992981"/>
            <a:ext cx="4739462" cy="0"/>
          </a:xfrm>
          <a:prstGeom prst="straightConnector1">
            <a:avLst/>
          </a:prstGeom>
          <a:noFill/>
          <a:ln w="12700" cap="flat" cmpd="sng">
            <a:solidFill>
              <a:srgbClr val="20D0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51;p60">
            <a:extLst>
              <a:ext uri="{FF2B5EF4-FFF2-40B4-BE49-F238E27FC236}">
                <a16:creationId xmlns:a16="http://schemas.microsoft.com/office/drawing/2014/main" id="{354A9DD6-1BED-EB8C-0A12-72680CC0FE5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267240" y="446469"/>
            <a:ext cx="1440617" cy="41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2;p60">
            <a:extLst>
              <a:ext uri="{FF2B5EF4-FFF2-40B4-BE49-F238E27FC236}">
                <a16:creationId xmlns:a16="http://schemas.microsoft.com/office/drawing/2014/main" id="{C9089791-7B23-7861-B375-479D9E490FB1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788297" y="2884456"/>
            <a:ext cx="3800772" cy="400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3;p60">
            <a:extLst>
              <a:ext uri="{FF2B5EF4-FFF2-40B4-BE49-F238E27FC236}">
                <a16:creationId xmlns:a16="http://schemas.microsoft.com/office/drawing/2014/main" id="{27F37B9B-1A98-0C09-79BE-C81D73CC7A90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06909" y="633834"/>
            <a:ext cx="1863680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4;p60">
            <a:extLst>
              <a:ext uri="{FF2B5EF4-FFF2-40B4-BE49-F238E27FC236}">
                <a16:creationId xmlns:a16="http://schemas.microsoft.com/office/drawing/2014/main" id="{3730BD08-0800-3F57-25B7-488FF3C44C2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227251" y="2347921"/>
            <a:ext cx="1440617" cy="410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2;p18">
            <a:extLst>
              <a:ext uri="{FF2B5EF4-FFF2-40B4-BE49-F238E27FC236}">
                <a16:creationId xmlns:a16="http://schemas.microsoft.com/office/drawing/2014/main" id="{2AB320C9-6A7C-2AEC-070F-1CA524F05A15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348434" y="3429000"/>
            <a:ext cx="5786599" cy="145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dirty="0"/>
              <a:t>Session Title</a:t>
            </a:r>
            <a:endParaRPr dirty="0"/>
          </a:p>
        </p:txBody>
      </p:sp>
      <p:sp>
        <p:nvSpPr>
          <p:cNvPr id="21" name="Google Shape;119;p20">
            <a:extLst>
              <a:ext uri="{FF2B5EF4-FFF2-40B4-BE49-F238E27FC236}">
                <a16:creationId xmlns:a16="http://schemas.microsoft.com/office/drawing/2014/main" id="{2729D17F-975D-19DF-2BCB-05698DB8AD1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348435" y="5794158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VE" dirty="0"/>
              <a:t>Date | Time</a:t>
            </a:r>
          </a:p>
        </p:txBody>
      </p:sp>
      <p:sp>
        <p:nvSpPr>
          <p:cNvPr id="22" name="Google Shape;119;p20">
            <a:extLst>
              <a:ext uri="{FF2B5EF4-FFF2-40B4-BE49-F238E27FC236}">
                <a16:creationId xmlns:a16="http://schemas.microsoft.com/office/drawing/2014/main" id="{8DABFFC8-EB98-B16D-8AAA-89826A1693C0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5348434" y="5134659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Name(s)</a:t>
            </a:r>
          </a:p>
        </p:txBody>
      </p:sp>
    </p:spTree>
    <p:extLst>
      <p:ext uri="{BB962C8B-B14F-4D97-AF65-F5344CB8AC3E}">
        <p14:creationId xmlns:p14="http://schemas.microsoft.com/office/powerpoint/2010/main" val="297505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DO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59;p62">
            <a:extLst>
              <a:ext uri="{FF2B5EF4-FFF2-40B4-BE49-F238E27FC236}">
                <a16:creationId xmlns:a16="http://schemas.microsoft.com/office/drawing/2014/main" id="{347C9700-1AD9-C54F-D3D9-8EEE19BDE25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156526" y="952605"/>
            <a:ext cx="5260751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0;p62">
            <a:extLst>
              <a:ext uri="{FF2B5EF4-FFF2-40B4-BE49-F238E27FC236}">
                <a16:creationId xmlns:a16="http://schemas.microsoft.com/office/drawing/2014/main" id="{0E059375-0C38-5979-2ABD-5B3DC05EBFF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47261" y="1704975"/>
            <a:ext cx="1247775" cy="515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61;p62">
            <a:extLst>
              <a:ext uri="{FF2B5EF4-FFF2-40B4-BE49-F238E27FC236}">
                <a16:creationId xmlns:a16="http://schemas.microsoft.com/office/drawing/2014/main" id="{199290A2-4FD8-0911-752D-84F3A4BF48E4}"/>
              </a:ext>
            </a:extLst>
          </p:cNvPr>
          <p:cNvCxnSpPr/>
          <p:nvPr userDrawn="1"/>
        </p:nvCxnSpPr>
        <p:spPr>
          <a:xfrm>
            <a:off x="5348434" y="2992981"/>
            <a:ext cx="4739462" cy="0"/>
          </a:xfrm>
          <a:prstGeom prst="straightConnector1">
            <a:avLst/>
          </a:prstGeom>
          <a:noFill/>
          <a:ln w="12700" cap="flat" cmpd="sng">
            <a:solidFill>
              <a:srgbClr val="20D0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62;p62">
            <a:extLst>
              <a:ext uri="{FF2B5EF4-FFF2-40B4-BE49-F238E27FC236}">
                <a16:creationId xmlns:a16="http://schemas.microsoft.com/office/drawing/2014/main" id="{F3A7CBFF-DB07-2778-6058-34271C3E566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267240" y="446469"/>
            <a:ext cx="1440617" cy="41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3;p62">
            <a:extLst>
              <a:ext uri="{FF2B5EF4-FFF2-40B4-BE49-F238E27FC236}">
                <a16:creationId xmlns:a16="http://schemas.microsoft.com/office/drawing/2014/main" id="{37933C75-993E-8B4F-0662-84D6A6A55649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55986" y="3429000"/>
            <a:ext cx="349157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4;p62">
            <a:extLst>
              <a:ext uri="{FF2B5EF4-FFF2-40B4-BE49-F238E27FC236}">
                <a16:creationId xmlns:a16="http://schemas.microsoft.com/office/drawing/2014/main" id="{CF2E7DDA-5F2F-4645-16F2-0F485BF53A81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06909" y="633834"/>
            <a:ext cx="1863680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5;p62">
            <a:extLst>
              <a:ext uri="{FF2B5EF4-FFF2-40B4-BE49-F238E27FC236}">
                <a16:creationId xmlns:a16="http://schemas.microsoft.com/office/drawing/2014/main" id="{690841AD-ECC0-B382-9D38-CAE8CAD1B3B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227251" y="2347921"/>
            <a:ext cx="1440617" cy="41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2;p18">
            <a:extLst>
              <a:ext uri="{FF2B5EF4-FFF2-40B4-BE49-F238E27FC236}">
                <a16:creationId xmlns:a16="http://schemas.microsoft.com/office/drawing/2014/main" id="{34008C0E-A260-7AB7-8234-4DBEBCA693A8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348434" y="3429000"/>
            <a:ext cx="5786599" cy="145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dirty="0"/>
              <a:t>Session Title</a:t>
            </a:r>
            <a:endParaRPr dirty="0"/>
          </a:p>
        </p:txBody>
      </p:sp>
      <p:sp>
        <p:nvSpPr>
          <p:cNvPr id="23" name="Google Shape;119;p20">
            <a:extLst>
              <a:ext uri="{FF2B5EF4-FFF2-40B4-BE49-F238E27FC236}">
                <a16:creationId xmlns:a16="http://schemas.microsoft.com/office/drawing/2014/main" id="{80F2B732-F1D6-0F3D-6316-E7788C76D69C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348435" y="5794158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VE" dirty="0"/>
              <a:t>Date | Time</a:t>
            </a:r>
          </a:p>
        </p:txBody>
      </p:sp>
      <p:sp>
        <p:nvSpPr>
          <p:cNvPr id="24" name="Google Shape;119;p20">
            <a:extLst>
              <a:ext uri="{FF2B5EF4-FFF2-40B4-BE49-F238E27FC236}">
                <a16:creationId xmlns:a16="http://schemas.microsoft.com/office/drawing/2014/main" id="{DCDD3EC6-6F14-2B23-1723-32FB34B4BE2E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5348434" y="5134659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Name(s)</a:t>
            </a:r>
          </a:p>
        </p:txBody>
      </p:sp>
    </p:spTree>
    <p:extLst>
      <p:ext uri="{BB962C8B-B14F-4D97-AF65-F5344CB8AC3E}">
        <p14:creationId xmlns:p14="http://schemas.microsoft.com/office/powerpoint/2010/main" val="40818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o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0;p66">
            <a:extLst>
              <a:ext uri="{FF2B5EF4-FFF2-40B4-BE49-F238E27FC236}">
                <a16:creationId xmlns:a16="http://schemas.microsoft.com/office/drawing/2014/main" id="{B00258B8-2E43-CF23-6DAD-BB6BB3ADC84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156526" y="952605"/>
            <a:ext cx="5260751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;p66">
            <a:extLst>
              <a:ext uri="{FF2B5EF4-FFF2-40B4-BE49-F238E27FC236}">
                <a16:creationId xmlns:a16="http://schemas.microsoft.com/office/drawing/2014/main" id="{50E4E7DC-D254-D05C-1160-59BD6E66BBA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47261" y="1704975"/>
            <a:ext cx="1247775" cy="515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72;p66">
            <a:extLst>
              <a:ext uri="{FF2B5EF4-FFF2-40B4-BE49-F238E27FC236}">
                <a16:creationId xmlns:a16="http://schemas.microsoft.com/office/drawing/2014/main" id="{7E965D6B-D1FF-B8FA-DE4F-810CE7B1A0FF}"/>
              </a:ext>
            </a:extLst>
          </p:cNvPr>
          <p:cNvCxnSpPr/>
          <p:nvPr userDrawn="1"/>
        </p:nvCxnSpPr>
        <p:spPr>
          <a:xfrm>
            <a:off x="5348434" y="2992981"/>
            <a:ext cx="4739462" cy="0"/>
          </a:xfrm>
          <a:prstGeom prst="straightConnector1">
            <a:avLst/>
          </a:prstGeom>
          <a:noFill/>
          <a:ln w="12700" cap="flat" cmpd="sng">
            <a:solidFill>
              <a:srgbClr val="20D0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Google Shape;73;p66">
            <a:extLst>
              <a:ext uri="{FF2B5EF4-FFF2-40B4-BE49-F238E27FC236}">
                <a16:creationId xmlns:a16="http://schemas.microsoft.com/office/drawing/2014/main" id="{A03BF4D0-D006-8BA4-083C-01B591256C2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267240" y="446469"/>
            <a:ext cx="1440617" cy="41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4;p66">
            <a:extLst>
              <a:ext uri="{FF2B5EF4-FFF2-40B4-BE49-F238E27FC236}">
                <a16:creationId xmlns:a16="http://schemas.microsoft.com/office/drawing/2014/main" id="{C5D93CCB-D922-37B4-DED0-FAFB2848D7E0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606909" y="633834"/>
            <a:ext cx="1863680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5;p66">
            <a:extLst>
              <a:ext uri="{FF2B5EF4-FFF2-40B4-BE49-F238E27FC236}">
                <a16:creationId xmlns:a16="http://schemas.microsoft.com/office/drawing/2014/main" id="{4BABF2EC-A471-2C3B-1B91-E6C17AE841D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227251" y="2347921"/>
            <a:ext cx="1440617" cy="41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6;p66">
            <a:extLst>
              <a:ext uri="{FF2B5EF4-FFF2-40B4-BE49-F238E27FC236}">
                <a16:creationId xmlns:a16="http://schemas.microsoft.com/office/drawing/2014/main" id="{D63DB3D8-0384-C963-5DF6-09FF3AAFADE0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86698" y="2676525"/>
            <a:ext cx="3762375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2;p18">
            <a:extLst>
              <a:ext uri="{FF2B5EF4-FFF2-40B4-BE49-F238E27FC236}">
                <a16:creationId xmlns:a16="http://schemas.microsoft.com/office/drawing/2014/main" id="{33B51183-D936-010F-03B4-848874B3A69A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348434" y="3429000"/>
            <a:ext cx="5786599" cy="145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dirty="0"/>
              <a:t>Session Title</a:t>
            </a:r>
            <a:endParaRPr dirty="0"/>
          </a:p>
        </p:txBody>
      </p:sp>
      <p:sp>
        <p:nvSpPr>
          <p:cNvPr id="19" name="Google Shape;119;p20">
            <a:extLst>
              <a:ext uri="{FF2B5EF4-FFF2-40B4-BE49-F238E27FC236}">
                <a16:creationId xmlns:a16="http://schemas.microsoft.com/office/drawing/2014/main" id="{8AE84F43-04C7-181D-7BC4-A9AD680D5AFC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348435" y="5794158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VE" dirty="0"/>
              <a:t>Date | Time</a:t>
            </a:r>
          </a:p>
        </p:txBody>
      </p:sp>
      <p:sp>
        <p:nvSpPr>
          <p:cNvPr id="20" name="Google Shape;119;p20">
            <a:extLst>
              <a:ext uri="{FF2B5EF4-FFF2-40B4-BE49-F238E27FC236}">
                <a16:creationId xmlns:a16="http://schemas.microsoft.com/office/drawing/2014/main" id="{6444AD23-B723-99B4-0F2C-8D3D0655D1C2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5348434" y="5134659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Name(s)</a:t>
            </a:r>
          </a:p>
        </p:txBody>
      </p:sp>
    </p:spTree>
    <p:extLst>
      <p:ext uri="{BB962C8B-B14F-4D97-AF65-F5344CB8AC3E}">
        <p14:creationId xmlns:p14="http://schemas.microsoft.com/office/powerpoint/2010/main" val="324584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HOR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1;p64">
            <a:extLst>
              <a:ext uri="{FF2B5EF4-FFF2-40B4-BE49-F238E27FC236}">
                <a16:creationId xmlns:a16="http://schemas.microsoft.com/office/drawing/2014/main" id="{CE0B0502-D3AE-C226-9723-EA6EC3FDA76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156526" y="952605"/>
            <a:ext cx="5260751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;p64">
            <a:extLst>
              <a:ext uri="{FF2B5EF4-FFF2-40B4-BE49-F238E27FC236}">
                <a16:creationId xmlns:a16="http://schemas.microsoft.com/office/drawing/2014/main" id="{458E91F3-9FF3-B247-CC67-00E68744062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47261" y="1704975"/>
            <a:ext cx="1247775" cy="515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83;p64">
            <a:extLst>
              <a:ext uri="{FF2B5EF4-FFF2-40B4-BE49-F238E27FC236}">
                <a16:creationId xmlns:a16="http://schemas.microsoft.com/office/drawing/2014/main" id="{A82205D3-A512-74F4-E4ED-B5C9B5D13321}"/>
              </a:ext>
            </a:extLst>
          </p:cNvPr>
          <p:cNvCxnSpPr/>
          <p:nvPr userDrawn="1"/>
        </p:nvCxnSpPr>
        <p:spPr>
          <a:xfrm>
            <a:off x="5348434" y="2992981"/>
            <a:ext cx="4739462" cy="0"/>
          </a:xfrm>
          <a:prstGeom prst="straightConnector1">
            <a:avLst/>
          </a:prstGeom>
          <a:noFill/>
          <a:ln w="12700" cap="flat" cmpd="sng">
            <a:solidFill>
              <a:srgbClr val="20D0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Google Shape;84;p64">
            <a:extLst>
              <a:ext uri="{FF2B5EF4-FFF2-40B4-BE49-F238E27FC236}">
                <a16:creationId xmlns:a16="http://schemas.microsoft.com/office/drawing/2014/main" id="{6482928F-E589-1725-76B4-D185D74EFE6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267240" y="446469"/>
            <a:ext cx="1440617" cy="41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5;p64">
            <a:extLst>
              <a:ext uri="{FF2B5EF4-FFF2-40B4-BE49-F238E27FC236}">
                <a16:creationId xmlns:a16="http://schemas.microsoft.com/office/drawing/2014/main" id="{48C60852-D1CD-6068-7718-FE72826EDDC6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606909" y="2344221"/>
            <a:ext cx="4013526" cy="451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6;p64">
            <a:extLst>
              <a:ext uri="{FF2B5EF4-FFF2-40B4-BE49-F238E27FC236}">
                <a16:creationId xmlns:a16="http://schemas.microsoft.com/office/drawing/2014/main" id="{D787C2B1-9C48-8859-05EE-D7AAF3285C14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06909" y="633834"/>
            <a:ext cx="1863680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7;p64">
            <a:extLst>
              <a:ext uri="{FF2B5EF4-FFF2-40B4-BE49-F238E27FC236}">
                <a16:creationId xmlns:a16="http://schemas.microsoft.com/office/drawing/2014/main" id="{34B77A7B-D580-6053-251A-6A4F5E141F7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227251" y="2347921"/>
            <a:ext cx="1440617" cy="4106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2;p18">
            <a:extLst>
              <a:ext uri="{FF2B5EF4-FFF2-40B4-BE49-F238E27FC236}">
                <a16:creationId xmlns:a16="http://schemas.microsoft.com/office/drawing/2014/main" id="{32DA61BC-8005-821F-1885-1C46E1F1BCFF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348434" y="3429000"/>
            <a:ext cx="5786599" cy="145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dirty="0"/>
              <a:t>Session Title</a:t>
            </a:r>
            <a:endParaRPr dirty="0"/>
          </a:p>
        </p:txBody>
      </p:sp>
      <p:sp>
        <p:nvSpPr>
          <p:cNvPr id="18" name="Google Shape;119;p20">
            <a:extLst>
              <a:ext uri="{FF2B5EF4-FFF2-40B4-BE49-F238E27FC236}">
                <a16:creationId xmlns:a16="http://schemas.microsoft.com/office/drawing/2014/main" id="{DDDB6D29-CA01-461A-4E29-3B4B7407051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348435" y="5794158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VE" dirty="0"/>
              <a:t>Date | Time</a:t>
            </a:r>
          </a:p>
        </p:txBody>
      </p:sp>
      <p:sp>
        <p:nvSpPr>
          <p:cNvPr id="19" name="Google Shape;119;p20">
            <a:extLst>
              <a:ext uri="{FF2B5EF4-FFF2-40B4-BE49-F238E27FC236}">
                <a16:creationId xmlns:a16="http://schemas.microsoft.com/office/drawing/2014/main" id="{FEBF5AE6-FD5E-6F39-E550-92297F155DFB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5348434" y="5134659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Name(s)</a:t>
            </a:r>
          </a:p>
        </p:txBody>
      </p:sp>
    </p:spTree>
    <p:extLst>
      <p:ext uri="{BB962C8B-B14F-4D97-AF65-F5344CB8AC3E}">
        <p14:creationId xmlns:p14="http://schemas.microsoft.com/office/powerpoint/2010/main" val="320869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Researc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33">
            <a:extLst>
              <a:ext uri="{FF2B5EF4-FFF2-40B4-BE49-F238E27FC236}">
                <a16:creationId xmlns:a16="http://schemas.microsoft.com/office/drawing/2014/main" id="{8D0481A7-F916-C8D6-3F04-0ABA3D77B53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72751" y="3872834"/>
            <a:ext cx="4675767" cy="22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3;p33">
            <a:extLst>
              <a:ext uri="{FF2B5EF4-FFF2-40B4-BE49-F238E27FC236}">
                <a16:creationId xmlns:a16="http://schemas.microsoft.com/office/drawing/2014/main" id="{E1B4C0EE-69F7-4A78-ACB3-416E9356A67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720646" y="2368619"/>
            <a:ext cx="1877736" cy="53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33">
            <a:extLst>
              <a:ext uri="{FF2B5EF4-FFF2-40B4-BE49-F238E27FC236}">
                <a16:creationId xmlns:a16="http://schemas.microsoft.com/office/drawing/2014/main" id="{90DBDBF0-F1A0-91C9-6CDF-C3A1278075C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27423"/>
          <a:stretch/>
        </p:blipFill>
        <p:spPr>
          <a:xfrm>
            <a:off x="-1" y="2999274"/>
            <a:ext cx="1165124" cy="59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5;p33">
            <a:extLst>
              <a:ext uri="{FF2B5EF4-FFF2-40B4-BE49-F238E27FC236}">
                <a16:creationId xmlns:a16="http://schemas.microsoft.com/office/drawing/2014/main" id="{8228B2F3-AF07-3035-16ED-E9C78E5394A2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156526" y="952605"/>
            <a:ext cx="5260751" cy="16596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96;p33">
            <a:extLst>
              <a:ext uri="{FF2B5EF4-FFF2-40B4-BE49-F238E27FC236}">
                <a16:creationId xmlns:a16="http://schemas.microsoft.com/office/drawing/2014/main" id="{A8208C2F-55CF-E412-97E5-9E89117D9352}"/>
              </a:ext>
            </a:extLst>
          </p:cNvPr>
          <p:cNvCxnSpPr/>
          <p:nvPr userDrawn="1"/>
        </p:nvCxnSpPr>
        <p:spPr>
          <a:xfrm>
            <a:off x="5348434" y="2992981"/>
            <a:ext cx="4739462" cy="0"/>
          </a:xfrm>
          <a:prstGeom prst="straightConnector1">
            <a:avLst/>
          </a:prstGeom>
          <a:noFill/>
          <a:ln w="12700" cap="flat" cmpd="sng">
            <a:solidFill>
              <a:srgbClr val="20D0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97;p33">
            <a:extLst>
              <a:ext uri="{FF2B5EF4-FFF2-40B4-BE49-F238E27FC236}">
                <a16:creationId xmlns:a16="http://schemas.microsoft.com/office/drawing/2014/main" id="{D7E0CCDF-FDC7-0FFC-000C-BEC89D921F6D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0847261" y="1704975"/>
            <a:ext cx="1247775" cy="51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8;p33">
            <a:extLst>
              <a:ext uri="{FF2B5EF4-FFF2-40B4-BE49-F238E27FC236}">
                <a16:creationId xmlns:a16="http://schemas.microsoft.com/office/drawing/2014/main" id="{41208C41-4ACB-3CFD-031F-1BB85665C06A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862862" y="402015"/>
            <a:ext cx="1863680" cy="16596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2;p18">
            <a:extLst>
              <a:ext uri="{FF2B5EF4-FFF2-40B4-BE49-F238E27FC236}">
                <a16:creationId xmlns:a16="http://schemas.microsoft.com/office/drawing/2014/main" id="{6B21AB4E-71F4-EFA2-06F4-2DBE26307B2F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348434" y="3429000"/>
            <a:ext cx="5786599" cy="145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dirty="0"/>
              <a:t>Session Title</a:t>
            </a:r>
            <a:endParaRPr dirty="0"/>
          </a:p>
        </p:txBody>
      </p:sp>
      <p:sp>
        <p:nvSpPr>
          <p:cNvPr id="21" name="Google Shape;119;p20">
            <a:extLst>
              <a:ext uri="{FF2B5EF4-FFF2-40B4-BE49-F238E27FC236}">
                <a16:creationId xmlns:a16="http://schemas.microsoft.com/office/drawing/2014/main" id="{C4454442-0137-8A70-7348-83033D0EA696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348435" y="5794158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s-VE" dirty="0"/>
              <a:t>Date | Time</a:t>
            </a:r>
          </a:p>
        </p:txBody>
      </p:sp>
      <p:sp>
        <p:nvSpPr>
          <p:cNvPr id="22" name="Google Shape;119;p20">
            <a:extLst>
              <a:ext uri="{FF2B5EF4-FFF2-40B4-BE49-F238E27FC236}">
                <a16:creationId xmlns:a16="http://schemas.microsoft.com/office/drawing/2014/main" id="{09DAD380-2A5A-7170-5394-9F2D951639AE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5348434" y="5134659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Name(s)</a:t>
            </a:r>
          </a:p>
        </p:txBody>
      </p:sp>
    </p:spTree>
    <p:extLst>
      <p:ext uri="{BB962C8B-B14F-4D97-AF65-F5344CB8AC3E}">
        <p14:creationId xmlns:p14="http://schemas.microsoft.com/office/powerpoint/2010/main" val="391451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ellbe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3;p34">
            <a:extLst>
              <a:ext uri="{FF2B5EF4-FFF2-40B4-BE49-F238E27FC236}">
                <a16:creationId xmlns:a16="http://schemas.microsoft.com/office/drawing/2014/main" id="{0E5796F9-55A1-95FF-A4B3-DEA21DE9C77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753476" y="2457749"/>
            <a:ext cx="1877736" cy="53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4;p34">
            <a:extLst>
              <a:ext uri="{FF2B5EF4-FFF2-40B4-BE49-F238E27FC236}">
                <a16:creationId xmlns:a16="http://schemas.microsoft.com/office/drawing/2014/main" id="{46F6816D-715A-941B-88C7-ED0FECEF674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7423"/>
          <a:stretch/>
        </p:blipFill>
        <p:spPr>
          <a:xfrm>
            <a:off x="-1" y="2999274"/>
            <a:ext cx="1165124" cy="59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5;p34">
            <a:extLst>
              <a:ext uri="{FF2B5EF4-FFF2-40B4-BE49-F238E27FC236}">
                <a16:creationId xmlns:a16="http://schemas.microsoft.com/office/drawing/2014/main" id="{9C12926B-C487-20E8-6874-FB280506BE1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5156526" y="952605"/>
            <a:ext cx="5260751" cy="16596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06;p34">
            <a:extLst>
              <a:ext uri="{FF2B5EF4-FFF2-40B4-BE49-F238E27FC236}">
                <a16:creationId xmlns:a16="http://schemas.microsoft.com/office/drawing/2014/main" id="{5BF542CB-467B-948B-F03C-15DE29252296}"/>
              </a:ext>
            </a:extLst>
          </p:cNvPr>
          <p:cNvCxnSpPr/>
          <p:nvPr userDrawn="1"/>
        </p:nvCxnSpPr>
        <p:spPr>
          <a:xfrm>
            <a:off x="5348434" y="2992981"/>
            <a:ext cx="4739462" cy="0"/>
          </a:xfrm>
          <a:prstGeom prst="straightConnector1">
            <a:avLst/>
          </a:prstGeom>
          <a:noFill/>
          <a:ln w="12700" cap="flat" cmpd="sng">
            <a:solidFill>
              <a:srgbClr val="20D0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Google Shape;107;p34">
            <a:extLst>
              <a:ext uri="{FF2B5EF4-FFF2-40B4-BE49-F238E27FC236}">
                <a16:creationId xmlns:a16="http://schemas.microsoft.com/office/drawing/2014/main" id="{25B4C810-5F69-2BB2-EEAD-DB128C2DD1BD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862862" y="402015"/>
            <a:ext cx="1863680" cy="165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8;p34">
            <a:extLst>
              <a:ext uri="{FF2B5EF4-FFF2-40B4-BE49-F238E27FC236}">
                <a16:creationId xmlns:a16="http://schemas.microsoft.com/office/drawing/2014/main" id="{0A6FCB1F-FE55-B26E-CE62-D7F1303177F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0847261" y="1704975"/>
            <a:ext cx="1247775" cy="51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9;p34">
            <a:extLst>
              <a:ext uri="{FF2B5EF4-FFF2-40B4-BE49-F238E27FC236}">
                <a16:creationId xmlns:a16="http://schemas.microsoft.com/office/drawing/2014/main" id="{94F5B6C1-A9CD-9407-807F-7F28C511282D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70708" y="2841419"/>
            <a:ext cx="4856626" cy="34462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;p18">
            <a:extLst>
              <a:ext uri="{FF2B5EF4-FFF2-40B4-BE49-F238E27FC236}">
                <a16:creationId xmlns:a16="http://schemas.microsoft.com/office/drawing/2014/main" id="{893C3313-8BA6-0399-BBA6-F8154639560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348434" y="3429000"/>
            <a:ext cx="5786599" cy="145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800"/>
              <a:buNone/>
              <a:defRPr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9pPr>
          </a:lstStyle>
          <a:p>
            <a:r>
              <a:rPr lang="en-US" noProof="0" dirty="0"/>
              <a:t>Session Title</a:t>
            </a:r>
          </a:p>
        </p:txBody>
      </p:sp>
      <p:sp>
        <p:nvSpPr>
          <p:cNvPr id="24" name="Google Shape;119;p20">
            <a:extLst>
              <a:ext uri="{FF2B5EF4-FFF2-40B4-BE49-F238E27FC236}">
                <a16:creationId xmlns:a16="http://schemas.microsoft.com/office/drawing/2014/main" id="{AAE93A78-8522-7791-9331-E3750FA82279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348435" y="5794158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en-US" noProof="0" dirty="0"/>
              <a:t>Date | Time</a:t>
            </a:r>
          </a:p>
        </p:txBody>
      </p:sp>
      <p:sp>
        <p:nvSpPr>
          <p:cNvPr id="27" name="Google Shape;119;p20">
            <a:extLst>
              <a:ext uri="{FF2B5EF4-FFF2-40B4-BE49-F238E27FC236}">
                <a16:creationId xmlns:a16="http://schemas.microsoft.com/office/drawing/2014/main" id="{21F00ABC-9DB7-E0CA-2262-51B574628B6E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5348434" y="5134659"/>
            <a:ext cx="5452532" cy="4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 b="0" i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Speaker Name(s)</a:t>
            </a:r>
          </a:p>
        </p:txBody>
      </p:sp>
    </p:spTree>
    <p:extLst>
      <p:ext uri="{BB962C8B-B14F-4D97-AF65-F5344CB8AC3E}">
        <p14:creationId xmlns:p14="http://schemas.microsoft.com/office/powerpoint/2010/main" val="360950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7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0;p2">
            <a:extLst>
              <a:ext uri="{FF2B5EF4-FFF2-40B4-BE49-F238E27FC236}">
                <a16:creationId xmlns:a16="http://schemas.microsoft.com/office/drawing/2014/main" id="{02B5E52E-5533-9301-1F8C-311D353967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7664" y="582725"/>
            <a:ext cx="7899354" cy="69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-US" noProof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Instructions - </a:t>
            </a:r>
            <a:r>
              <a:rPr lang="en-US" sz="2400" b="0" i="1" noProof="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Delete this slide from final presentation</a:t>
            </a:r>
            <a:endParaRPr lang="en-US" noProof="0" dirty="0">
              <a:solidFill>
                <a:schemeClr val="accent5"/>
              </a:solidFill>
            </a:endParaRPr>
          </a:p>
        </p:txBody>
      </p:sp>
      <p:sp>
        <p:nvSpPr>
          <p:cNvPr id="4" name="Google Shape;281;p2">
            <a:extLst>
              <a:ext uri="{FF2B5EF4-FFF2-40B4-BE49-F238E27FC236}">
                <a16:creationId xmlns:a16="http://schemas.microsoft.com/office/drawing/2014/main" id="{8EEA36D4-81C8-1564-60F2-FD0F5BA89AD3}"/>
              </a:ext>
            </a:extLst>
          </p:cNvPr>
          <p:cNvSpPr txBox="1"/>
          <p:nvPr/>
        </p:nvSpPr>
        <p:spPr>
          <a:xfrm>
            <a:off x="481002" y="1200620"/>
            <a:ext cx="5596720" cy="501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 title slide</a:t>
            </a:r>
            <a:endParaRPr lang="en-US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  <a:buSzPts val="1800"/>
            </a:pPr>
            <a:r>
              <a:rPr lang="en-US" sz="18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one of the nine title slides from the example layouts and delete the others. You can also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A4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add a title slide by using the Home tab at the top of the page and clicking the dropdown on New Slide.</a:t>
            </a:r>
            <a:endParaRPr lang="en-US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Fill in the required slides</a:t>
            </a:r>
            <a:endParaRPr lang="en-US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Slide</a:t>
            </a:r>
            <a:endParaRPr lang="en-US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Disclosure slide</a:t>
            </a:r>
            <a:endParaRPr lang="en-US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Questions/Final slide</a:t>
            </a:r>
            <a:endParaRPr lang="en-US" sz="7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 your presentation</a:t>
            </a:r>
            <a:endParaRPr lang="en-US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rest of the example layouts provided as a guide for building your presentation. Add a new slide template by selecting New Slide from the Home tab.</a:t>
            </a:r>
            <a:endParaRPr lang="en-US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82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2A809-A780-ED41-5CE8-004ADA2E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B327C2AA-7169-DBB0-92C5-ECF9B64D4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4250C2B-C2F3-C1AA-7D35-1309A105C05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31FF611-F579-CB2C-6997-19141737913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973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299E1-958C-C93F-9B86-C860B7226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E7F826AF-62C1-EA6C-8182-876E863AD9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F122385-71D4-01E9-FA80-0D01E6071AF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D4CCD63-BBF8-B126-AD6D-9D561D4994F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104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AC8B5-B27C-1B6C-8C15-382CB2BE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60E949B-F3D1-E51F-3A8A-9A5271A6B0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B5FC0F9-CA77-021E-A61E-37DB6BF6528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295A307-8092-8458-93DF-9015F34CB4A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958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D5C57-FAAC-D3F7-AB8A-AAF0C9D54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80CA115-01F5-3F6D-5F45-E84A714E2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765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C3D17-6A1A-57BD-FCF9-201614CAD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97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9EFA0-37DB-4BFC-50C0-D8E2C4BD0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B0A9B-F482-CCF2-016C-4D8CE0A1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1A4441-7D53-9668-A6E1-877CF43C4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C6CB7318-87BD-FEF2-4C76-46A188ED20AA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686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8FB07-BF96-3E31-7E7A-2C7B02F16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C181965-ED73-D0F3-A332-D5238D41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F0E58A78-D139-18CF-8C4C-27F67B3C7FED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99F8AD2-702C-ED26-FFFE-F40271CB69D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71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E965-0098-3B02-59E9-BC017B8F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A8562-472B-765A-A4A6-8D3A64AB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FD2596-BCA7-175D-E78C-2AFC0D52205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63470" y="1896322"/>
            <a:ext cx="6492210" cy="4234512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8C85C49-9C0B-4931-1DDA-5C4DA857F9AE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7906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9EF72-6C32-66CF-D8CB-32A84A67A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D7D72AE8-90F1-1331-0F23-551FE6FB2E3A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FAB5C19-C403-DB18-9975-294F33A9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58C0B35-6623-E4E2-09D0-8E80400F2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693E0A6-7A9A-A320-1014-38E8575AAC5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531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2EBAD-4E5C-F317-6743-744B57EA8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5C86E25-CD49-1B44-9CCF-53722FDA8ED1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E82F4D9D-6574-8BB2-8A6D-52B2979314C2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67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9379A-A9F3-4FA3-BF7C-BC59A5F4A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6;p37">
            <a:extLst>
              <a:ext uri="{FF2B5EF4-FFF2-40B4-BE49-F238E27FC236}">
                <a16:creationId xmlns:a16="http://schemas.microsoft.com/office/drawing/2014/main" id="{E480BA5C-52C2-A1B8-C2C0-F02DE2C023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7664" y="582725"/>
            <a:ext cx="7899354" cy="69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000" lvl="0" indent="0"/>
            <a:r>
              <a:rPr lang="en-US" noProof="0" dirty="0">
                <a:solidFill>
                  <a:schemeClr val="accent5"/>
                </a:solidFill>
              </a:rPr>
              <a:t>Tips -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b="0" i="1" dirty="0">
                <a:solidFill>
                  <a:schemeClr val="accent5"/>
                </a:solidFill>
              </a:rPr>
              <a:t>Delete this slide from final presentation</a:t>
            </a:r>
            <a:endParaRPr lang="en-US" noProof="0" dirty="0"/>
          </a:p>
        </p:txBody>
      </p:sp>
      <p:sp>
        <p:nvSpPr>
          <p:cNvPr id="4" name="Google Shape;287;p37">
            <a:extLst>
              <a:ext uri="{FF2B5EF4-FFF2-40B4-BE49-F238E27FC236}">
                <a16:creationId xmlns:a16="http://schemas.microsoft.com/office/drawing/2014/main" id="{D13398F4-6A45-A22D-B6A9-973E7F2B1043}"/>
              </a:ext>
            </a:extLst>
          </p:cNvPr>
          <p:cNvSpPr txBox="1">
            <a:spLocks/>
          </p:cNvSpPr>
          <p:nvPr/>
        </p:nvSpPr>
        <p:spPr>
          <a:xfrm>
            <a:off x="347664" y="1483366"/>
            <a:ext cx="6525084" cy="485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lnSpc>
                <a:spcPct val="110000"/>
              </a:lnSpc>
              <a:buSzPct val="41666"/>
              <a:buFont typeface="Arial" panose="020B0604020202020204" pitchFamily="34" charset="0"/>
              <a:buNone/>
            </a:pPr>
            <a:r>
              <a:rPr lang="en-US" b="1" noProof="0" dirty="0"/>
              <a:t>How to update images</a:t>
            </a:r>
            <a:endParaRPr lang="en-US" noProof="0" dirty="0"/>
          </a:p>
          <a:p>
            <a:pPr marL="180000" indent="0">
              <a:lnSpc>
                <a:spcPct val="110000"/>
              </a:lnSpc>
              <a:buSzPct val="41666"/>
              <a:buFont typeface="Arial" panose="020B0604020202020204" pitchFamily="34" charset="0"/>
              <a:buNone/>
            </a:pPr>
            <a:r>
              <a:rPr lang="en-US" noProof="0" dirty="0"/>
              <a:t>Click on the photo, go to the “Picture Format” tab, and select the “Change Picture” button.</a:t>
            </a:r>
          </a:p>
          <a:p>
            <a:pPr marL="180000" indent="0">
              <a:lnSpc>
                <a:spcPct val="110000"/>
              </a:lnSpc>
              <a:buSzPct val="41666"/>
              <a:buFont typeface="Arial" panose="020B0604020202020204" pitchFamily="34" charset="0"/>
              <a:buNone/>
            </a:pPr>
            <a:r>
              <a:rPr lang="en-US" b="1" noProof="0" dirty="0"/>
              <a:t>How to duplicate slides (2 options)</a:t>
            </a:r>
            <a:endParaRPr lang="en-US" noProof="0" dirty="0"/>
          </a:p>
          <a:p>
            <a:pPr marL="522900" indent="-276224">
              <a:lnSpc>
                <a:spcPct val="110000"/>
              </a:lnSpc>
              <a:buClr>
                <a:schemeClr val="accent5"/>
              </a:buClr>
              <a:buSzPct val="41666"/>
              <a:buFont typeface="Arial"/>
              <a:buChar char="•"/>
            </a:pPr>
            <a:r>
              <a:rPr lang="en-US" noProof="0" dirty="0"/>
              <a:t>From the Home tab, select “New Slide” then click “Duplicate Selected Slides”.</a:t>
            </a:r>
          </a:p>
          <a:p>
            <a:pPr marL="522900" indent="-276224">
              <a:lnSpc>
                <a:spcPct val="110000"/>
              </a:lnSpc>
              <a:buClr>
                <a:schemeClr val="accent5"/>
              </a:buClr>
              <a:buSzPct val="41666"/>
              <a:buFont typeface="Arial"/>
              <a:buChar char="•"/>
            </a:pPr>
            <a:r>
              <a:rPr lang="en-US" noProof="0" dirty="0"/>
              <a:t>From the left navigation, right click desired slide and select “Duplicate Slide”.</a:t>
            </a:r>
          </a:p>
          <a:p>
            <a:pPr marL="180000" indent="0">
              <a:lnSpc>
                <a:spcPct val="110000"/>
              </a:lnSpc>
              <a:buSzPct val="41666"/>
              <a:buFont typeface="Arial" panose="020B0604020202020204" pitchFamily="34" charset="0"/>
              <a:buNone/>
            </a:pPr>
            <a:r>
              <a:rPr lang="en-US" b="1" noProof="0" dirty="0"/>
              <a:t>Tips to remember</a:t>
            </a:r>
            <a:endParaRPr lang="en-US" noProof="0" dirty="0"/>
          </a:p>
          <a:p>
            <a:pPr marL="637200" indent="-390524">
              <a:lnSpc>
                <a:spcPct val="110000"/>
              </a:lnSpc>
              <a:buClr>
                <a:schemeClr val="accent5"/>
              </a:buClr>
              <a:buSzPct val="41666"/>
              <a:buFont typeface="Arial"/>
              <a:buAutoNum type="arabicPeriod"/>
            </a:pPr>
            <a:r>
              <a:rPr lang="en-US" noProof="0" dirty="0"/>
              <a:t>Use images that aren’t blurry or pixelated.</a:t>
            </a:r>
          </a:p>
          <a:p>
            <a:pPr marL="637200" indent="-390524">
              <a:lnSpc>
                <a:spcPct val="110000"/>
              </a:lnSpc>
              <a:buClr>
                <a:schemeClr val="accent5"/>
              </a:buClr>
              <a:buSzPct val="41666"/>
              <a:buFont typeface="Arial"/>
              <a:buAutoNum type="arabicPeriod"/>
            </a:pPr>
            <a:r>
              <a:rPr lang="en-US" noProof="0" dirty="0"/>
              <a:t>Check your spelling and grammar.</a:t>
            </a:r>
          </a:p>
          <a:p>
            <a:pPr marL="637200" indent="-390524">
              <a:lnSpc>
                <a:spcPct val="110000"/>
              </a:lnSpc>
              <a:buClr>
                <a:schemeClr val="accent5"/>
              </a:buClr>
              <a:buSzPct val="41666"/>
              <a:buFont typeface="Arial"/>
              <a:buAutoNum type="arabicPeriod"/>
            </a:pPr>
            <a:r>
              <a:rPr lang="en-US" noProof="0" dirty="0"/>
              <a:t>Keep your slides simple: Break up large amounts of content into multiple slides and limit the amount of text by listing main points and keywords.</a:t>
            </a:r>
          </a:p>
        </p:txBody>
      </p:sp>
      <p:sp>
        <p:nvSpPr>
          <p:cNvPr id="5" name="Google Shape;288;p37">
            <a:extLst>
              <a:ext uri="{FF2B5EF4-FFF2-40B4-BE49-F238E27FC236}">
                <a16:creationId xmlns:a16="http://schemas.microsoft.com/office/drawing/2014/main" id="{471F5897-CB4E-1F44-4300-9C6A636F5291}"/>
              </a:ext>
            </a:extLst>
          </p:cNvPr>
          <p:cNvSpPr txBox="1"/>
          <p:nvPr/>
        </p:nvSpPr>
        <p:spPr>
          <a:xfrm>
            <a:off x="6682092" y="1643072"/>
            <a:ext cx="4954385" cy="491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Accessibility in mind</a:t>
            </a:r>
            <a:endParaRPr lang="en-US" sz="16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text easy to see</a:t>
            </a:r>
            <a:endParaRPr lang="en-US" noProof="0" dirty="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AutoNum type="alphaLcPeriod"/>
            </a:pP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provided template font (Arial) </a:t>
            </a:r>
            <a:b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readability.</a:t>
            </a:r>
            <a:endParaRPr lang="en-US" noProof="0" dirty="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AutoNum type="alphaLcPeriod"/>
            </a:pP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text has good color contrast</a:t>
            </a:r>
            <a:endParaRPr lang="en-US" noProof="0" dirty="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AutoNum type="alphaLcPeriod"/>
            </a:pP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underline, italics and bold sparingly.</a:t>
            </a:r>
            <a:endParaRPr lang="en-US" noProof="0" dirty="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AutoNum type="alphaLcPeriod"/>
            </a:pP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go below 18-point for main slide content.</a:t>
            </a:r>
            <a:endParaRPr lang="en-US" noProof="0"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clear text alternatives for non-textual content</a:t>
            </a:r>
            <a:endParaRPr lang="en-US" noProof="0" dirty="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AutoNum type="alphaLcPeriod"/>
            </a:pP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alt text to images</a:t>
            </a:r>
            <a:endParaRPr lang="en-US" noProof="0" dirty="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AutoNum type="alphaLcPeriod"/>
            </a:pP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each slide has a unique and descriptive title.</a:t>
            </a:r>
            <a:endParaRPr lang="en-US" noProof="0" dirty="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AutoNum type="alphaLcPeriod"/>
            </a:pP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labels to charts and graphs; do not use color as the only method to distinguish information.</a:t>
            </a:r>
            <a:endParaRPr lang="en-US" noProof="0" dirty="0"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AutoNum type="alphaLcPeriod"/>
            </a:pP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captions or descriptions for audio </a:t>
            </a:r>
            <a:b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video.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3068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D38A2456-DDB8-3429-6FCF-7BC7A096A115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C7F8587A-F217-75A3-9611-3E9DD964C47B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4FC8FA7-9504-1616-5993-909BDCF7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4894202-006B-D94B-4AD2-5AD05CFCE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223753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5A3E4-84EB-A1ED-4F68-8FB31F90B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E63CA-76DA-41C7-7EA2-F61C8FC4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1EDA18-EC30-EF2A-4803-080A04DA7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629DBD3-AABD-728B-AD44-B3265297FF28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ABF721E4-1352-59C0-049D-BA69AAF032BB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506D02C-B121-0E85-ED2E-E9525A04EB05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20FB417-3BEB-7972-F75C-CBC4EE494119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6320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467D6-252F-67FB-7623-0699EF124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410352-DD3F-A20C-DDD0-48E56966C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3290" y="1030820"/>
            <a:ext cx="6424453" cy="1919414"/>
          </a:xfrm>
        </p:spPr>
        <p:txBody>
          <a:bodyPr/>
          <a:lstStyle/>
          <a:p>
            <a:r>
              <a:rPr lang="en-US" noProof="0" dirty="0"/>
              <a:t>Body text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5E3C7F0-0FD0-8EE0-27F6-66B2868A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B5F49F7-D167-3078-9C90-AF1B7DEE915F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5171E8DF-8D0B-491C-7360-09230B6CDC89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1CBEC35D-07A6-D34F-9350-D92F929997A0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5164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BD1B4-7F6B-5D3C-24E2-954DDB297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7FBD6-2A3C-B306-0A55-48B75D90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AC9D1B-C8A4-49D2-2F4C-1CE56FBDF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Body text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1E3603F-22EF-3089-5F8F-15E6327E09AB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504D2414-8EC1-5F0E-9DF3-3ACA1A5EC45A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FDB07A1-4E0A-7230-506D-B4831856C7B4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16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C9761-14EC-0AFF-9C05-E8A425F9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6B86B-8FE7-933C-7B4F-725C90B6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71C252-7215-B74F-7C17-4CB09A853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9B610FE7-10AD-93D8-F5F7-551435B8494C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33A772F-B1AB-3006-BF08-3A2B35210CD1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2FDC0E7A-6409-1484-91F1-220682FF53FC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0A8AAA2-AEF9-CB02-13B3-7C69EC0CCCEA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623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C5392-6880-8566-6C1C-0F03CDD6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1E6AC8E6-3EC8-34F8-3AE6-2998FCEE0E1E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3E9D23-5061-C6B5-1A52-0937B57D0BB5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41ECD81-A6E0-E461-EE5C-17BAD80C77D7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5664A94F-7AB6-53BE-57AA-05FFE87C0609}"/>
              </a:ext>
            </a:extLst>
          </p:cNvPr>
          <p:cNvSpPr>
            <a:spLocks noGrp="1"/>
          </p:cNvSpPr>
          <p:nvPr>
            <p:ph type="pic" idx="5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1243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FFDEE-9A9C-5A7F-AC77-15D42A15A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13749-FE92-56ED-AE35-706515B6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FF5A62-6962-30F0-5605-9A8F8772B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5F4D133-1431-5F49-A957-2CAA58DD6D22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A4D6AA4-EA79-A177-A0EC-B9B77417DE21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9DC774C0-64E3-7854-956C-5ABA2E04F5B8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59D766EF-A866-285A-61DA-33355F40AA55}"/>
              </a:ext>
            </a:extLst>
          </p:cNvPr>
          <p:cNvSpPr>
            <a:spLocks noGrp="1"/>
          </p:cNvSpPr>
          <p:nvPr>
            <p:ph type="pic" idx="5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0854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5B742-A1A4-1E72-F1CA-C4C5BE886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8E572-D9F2-B93C-CBB8-0C0A1EEA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6C9860-CC69-CC8B-C9C8-43782E1EA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6511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BFCD3-959F-27DA-DCDC-A2EBE5BAA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32EAC-8AC9-7763-A4CE-80F7452B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MORE POWERFUL THAN APPLAUSE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00B492-B1B7-B69D-BCA5-E27220970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After this session concludes, please use the mobile app to complete a session evaluation.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37C477-94BF-4465-0528-41AB732BE3C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noProof="0" dirty="0"/>
              <a:t>Your feedback helps improve educational programming.</a:t>
            </a:r>
          </a:p>
        </p:txBody>
      </p:sp>
    </p:spTree>
    <p:extLst>
      <p:ext uri="{BB962C8B-B14F-4D97-AF65-F5344CB8AC3E}">
        <p14:creationId xmlns:p14="http://schemas.microsoft.com/office/powerpoint/2010/main" val="776196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ECA13-93BC-CE46-E212-F61B2778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7CB337E-DF44-A8E8-E47A-15791B764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Questions / </a:t>
            </a:r>
            <a:br>
              <a:rPr lang="en-US" noProof="0" dirty="0"/>
            </a:br>
            <a:r>
              <a:rPr lang="en-US" noProof="0" dirty="0"/>
              <a:t>Thank You Slide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F10B1B-890C-511F-D7B0-C93B052F162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457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B32F7-D604-B6C5-06E9-42752748B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3;p38">
            <a:extLst>
              <a:ext uri="{FF2B5EF4-FFF2-40B4-BE49-F238E27FC236}">
                <a16:creationId xmlns:a16="http://schemas.microsoft.com/office/drawing/2014/main" id="{F9B055EF-1788-D9B4-89BC-549262B23FAF}"/>
              </a:ext>
            </a:extLst>
          </p:cNvPr>
          <p:cNvSpPr txBox="1">
            <a:spLocks/>
          </p:cNvSpPr>
          <p:nvPr/>
        </p:nvSpPr>
        <p:spPr>
          <a:xfrm>
            <a:off x="347663" y="1249193"/>
            <a:ext cx="8556387" cy="485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lnSpc>
                <a:spcPct val="120000"/>
              </a:lnSpc>
              <a:buSzPct val="41666"/>
              <a:buFont typeface="Arial" panose="020B0604020202020204" pitchFamily="34" charset="0"/>
              <a:buNone/>
            </a:pPr>
            <a:r>
              <a:rPr lang="en-US" sz="3000" noProof="0" dirty="0"/>
              <a:t>&lt; Insert Speaker Name &gt;</a:t>
            </a:r>
          </a:p>
          <a:p>
            <a:pPr marL="180000" indent="0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en-US" sz="5000" b="1" noProof="0" dirty="0">
                <a:solidFill>
                  <a:schemeClr val="accent5"/>
                </a:solidFill>
              </a:rPr>
              <a:t>FINANCIAL DISCLOSURE</a:t>
            </a:r>
            <a:r>
              <a:rPr lang="en-US" sz="7600" b="1" noProof="0" dirty="0">
                <a:solidFill>
                  <a:schemeClr val="accent5"/>
                </a:solidFill>
              </a:rPr>
              <a:t>:</a:t>
            </a:r>
            <a:endParaRPr lang="en-US" sz="7600" noProof="0" dirty="0"/>
          </a:p>
          <a:p>
            <a:pPr marL="180000" indent="0">
              <a:lnSpc>
                <a:spcPct val="120000"/>
              </a:lnSpc>
              <a:buSzPct val="41666"/>
              <a:buFont typeface="Arial" panose="020B0604020202020204" pitchFamily="34" charset="0"/>
              <a:buNone/>
            </a:pPr>
            <a:r>
              <a:rPr lang="en-US" sz="3000" noProof="0" dirty="0"/>
              <a:t>&lt; Insert description of relationship with commercial supporter including specific name &gt;</a:t>
            </a:r>
          </a:p>
          <a:p>
            <a:pPr marL="180000" indent="0">
              <a:lnSpc>
                <a:spcPct val="120000"/>
              </a:lnSpc>
              <a:buSzPct val="41666"/>
              <a:buFont typeface="Arial" panose="020B0604020202020204" pitchFamily="34" charset="0"/>
              <a:buNone/>
            </a:pPr>
            <a:r>
              <a:rPr lang="en-US" sz="3000" noProof="0" dirty="0"/>
              <a:t>Includes the service you provide (or role played) in exchange for some form of compensation, such as (but not limited to) grant recipient, research support/contracts, consulting relationships, board member, advisory committee, speaker, investments.</a:t>
            </a:r>
          </a:p>
          <a:p>
            <a:pPr marL="522900" indent="-285750">
              <a:lnSpc>
                <a:spcPct val="120000"/>
              </a:lnSpc>
              <a:buSzPct val="41666"/>
              <a:buFont typeface="Arial"/>
              <a:buChar char="•"/>
            </a:pPr>
            <a:r>
              <a:rPr lang="en-US" sz="3000" noProof="0" dirty="0"/>
              <a:t>Example: Grant/Research Support – ABC Pharmaceuticals</a:t>
            </a:r>
          </a:p>
          <a:p>
            <a:pPr marL="522900" indent="-285750">
              <a:lnSpc>
                <a:spcPct val="120000"/>
              </a:lnSpc>
              <a:buSzPct val="41666"/>
              <a:buFont typeface="Arial"/>
              <a:buChar char="•"/>
            </a:pPr>
            <a:r>
              <a:rPr lang="en-US" sz="3000" noProof="0" dirty="0"/>
              <a:t>Example: Consulting Engagement – XYZ Company</a:t>
            </a:r>
          </a:p>
          <a:p>
            <a:pPr marL="522900" indent="-285750">
              <a:lnSpc>
                <a:spcPct val="120000"/>
              </a:lnSpc>
              <a:buSzPct val="41666"/>
              <a:buFont typeface="Arial"/>
              <a:buChar char="•"/>
            </a:pPr>
            <a:r>
              <a:rPr lang="en-US" sz="3000" noProof="0" dirty="0"/>
              <a:t>Example: No relevant financial disclosure exists</a:t>
            </a:r>
          </a:p>
          <a:p>
            <a:pPr marL="180000" indent="0">
              <a:lnSpc>
                <a:spcPct val="120000"/>
              </a:lnSpc>
              <a:buSzPct val="100000"/>
              <a:buFont typeface="Arial" panose="020B0604020202020204" pitchFamily="34" charset="0"/>
              <a:buNone/>
            </a:pPr>
            <a:r>
              <a:rPr lang="en-US" sz="5000" b="1" noProof="0" dirty="0">
                <a:solidFill>
                  <a:schemeClr val="accent5"/>
                </a:solidFill>
              </a:rPr>
              <a:t>UNLABELED/UNAPPROVED USES DISCLOSURE:</a:t>
            </a:r>
            <a:endParaRPr lang="en-US" sz="5000" noProof="0" dirty="0"/>
          </a:p>
          <a:p>
            <a:pPr marL="180000" indent="0">
              <a:lnSpc>
                <a:spcPct val="120000"/>
              </a:lnSpc>
              <a:buSzPct val="41666"/>
              <a:buFont typeface="Arial" panose="020B0604020202020204" pitchFamily="34" charset="0"/>
              <a:buNone/>
            </a:pPr>
            <a:r>
              <a:rPr lang="en-US" sz="3000" noProof="0" dirty="0"/>
              <a:t>&lt; Insert description of intended unlabeled/unapproved use in presentation &gt;</a:t>
            </a:r>
          </a:p>
          <a:p>
            <a:pPr marL="522900" indent="-285750">
              <a:lnSpc>
                <a:spcPct val="120000"/>
              </a:lnSpc>
              <a:buSzPct val="41666"/>
              <a:buFont typeface="Arial"/>
              <a:buChar char="•"/>
            </a:pPr>
            <a:r>
              <a:rPr lang="en-US" sz="3000" noProof="0" dirty="0"/>
              <a:t>Example: I will discuss results of clinical trial for the following agents that are currently NOT approved for use in animals.</a:t>
            </a:r>
          </a:p>
          <a:p>
            <a:pPr marL="522900" indent="-285750">
              <a:lnSpc>
                <a:spcPct val="120000"/>
              </a:lnSpc>
              <a:buSzPct val="41666"/>
              <a:buFont typeface="Arial"/>
              <a:buChar char="•"/>
            </a:pPr>
            <a:r>
              <a:rPr lang="en-US" sz="3000" noProof="0" dirty="0"/>
              <a:t>Example: None.</a:t>
            </a:r>
          </a:p>
          <a:p>
            <a:pPr marL="180000" indent="0">
              <a:lnSpc>
                <a:spcPct val="120000"/>
              </a:lnSpc>
              <a:buSzPct val="41666"/>
              <a:buFont typeface="Arial" panose="020B0604020202020204" pitchFamily="34" charset="0"/>
              <a:buNone/>
            </a:pPr>
            <a:r>
              <a:rPr lang="en-US" sz="3000" i="1" noProof="0" dirty="0"/>
              <a:t>Repeat for all speakers (include all on one slide or duplicate slide and repeat)</a:t>
            </a:r>
            <a:endParaRPr lang="en-US" sz="3000" noProof="0" dirty="0"/>
          </a:p>
          <a:p>
            <a:pPr marL="180000" indent="0">
              <a:lnSpc>
                <a:spcPct val="120000"/>
              </a:lnSpc>
              <a:buSzPct val="41666"/>
              <a:buFont typeface="Arial" panose="020B0604020202020204" pitchFamily="34" charset="0"/>
              <a:buNone/>
            </a:pPr>
            <a:endParaRPr lang="en-US" noProof="0" dirty="0"/>
          </a:p>
        </p:txBody>
      </p:sp>
      <p:sp>
        <p:nvSpPr>
          <p:cNvPr id="4" name="Google Shape;294;p38">
            <a:extLst>
              <a:ext uri="{FF2B5EF4-FFF2-40B4-BE49-F238E27FC236}">
                <a16:creationId xmlns:a16="http://schemas.microsoft.com/office/drawing/2014/main" id="{41328396-5E62-AAA4-C3D3-95BD7CE90197}"/>
              </a:ext>
            </a:extLst>
          </p:cNvPr>
          <p:cNvSpPr/>
          <p:nvPr/>
        </p:nvSpPr>
        <p:spPr>
          <a:xfrm>
            <a:off x="-309716" y="-361335"/>
            <a:ext cx="4225413" cy="12757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lang="en-US" sz="700" b="0" i="0" u="none" strike="noStrike" cap="none" noProof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95;p38">
            <a:extLst>
              <a:ext uri="{FF2B5EF4-FFF2-40B4-BE49-F238E27FC236}">
                <a16:creationId xmlns:a16="http://schemas.microsoft.com/office/drawing/2014/main" id="{EABF9A1D-4486-6F30-4C1C-AA7C53FC090E}"/>
              </a:ext>
            </a:extLst>
          </p:cNvPr>
          <p:cNvSpPr txBox="1"/>
          <p:nvPr/>
        </p:nvSpPr>
        <p:spPr>
          <a:xfrm>
            <a:off x="570359" y="374143"/>
            <a:ext cx="30184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noProof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Speaker Disclosure</a:t>
            </a:r>
            <a:endParaRPr lang="en-US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96;p38">
            <a:extLst>
              <a:ext uri="{FF2B5EF4-FFF2-40B4-BE49-F238E27FC236}">
                <a16:creationId xmlns:a16="http://schemas.microsoft.com/office/drawing/2014/main" id="{A6BB42EC-5067-99A5-7E21-490CAF2B3705}"/>
              </a:ext>
            </a:extLst>
          </p:cNvPr>
          <p:cNvSpPr txBox="1"/>
          <p:nvPr/>
        </p:nvSpPr>
        <p:spPr>
          <a:xfrm>
            <a:off x="4113443" y="410232"/>
            <a:ext cx="79937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 lang="en-US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CFCAB5-7C25-FB0E-0605-5EAA53A301F1}"/>
              </a:ext>
            </a:extLst>
          </p:cNvPr>
          <p:cNvSpPr txBox="1"/>
          <p:nvPr/>
        </p:nvSpPr>
        <p:spPr>
          <a:xfrm>
            <a:off x="436873" y="6176080"/>
            <a:ext cx="4906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Images and content generated by AI must be disclosed.</a:t>
            </a:r>
          </a:p>
        </p:txBody>
      </p:sp>
    </p:spTree>
    <p:extLst>
      <p:ext uri="{BB962C8B-B14F-4D97-AF65-F5344CB8AC3E}">
        <p14:creationId xmlns:p14="http://schemas.microsoft.com/office/powerpoint/2010/main" val="270392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D509629-EF9A-4D5C-CB95-1F2B7323E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0A6168-1A67-9A2D-5A01-3AF41E17B98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19A356-2FF8-1837-AFAD-8FF84A1366B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283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4C7B4-1BA6-BE52-6607-D08EB3A13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AE1FDEC-94BC-5BE3-C46F-D4E84C2DE5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5A080E6-94FE-CAF5-1CD9-59C341EAC4F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23CD8A1-A5EC-A61D-7F4B-99F3DE5971B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264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54E60-821B-7832-0A00-8E2692360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53171675-04D3-EAC0-AA2D-ED93BF676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8A75B7E-400B-E440-D462-FC752120810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2617CC3-7795-39B2-257F-4981FD82FBC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921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938A2-AF64-F387-013D-E0F04567E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3CBCB34-B2FC-81C8-FDAB-316340731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F1CCCA4-1518-65DF-093A-A8AE1F19BC9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4D0A328D-53C2-42CA-2365-120628E9DC4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794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1074E-3C28-4799-BC42-5EAAC038E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B1D64175-B13C-E356-475D-4E726166B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E33D238-620F-4143-8B3D-75BDF96C6BB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532D699-90A1-DE49-9823-F3CB055DBBD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47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30094-B028-FFFD-8727-34ED6B935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6727BDF-884E-B0D5-5535-25461C7833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31A8B3B-8793-CD6B-28C5-6F0BE1C3B02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218C288A-07DA-B8EA-C4A4-C0C1BB1EF7C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9021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cvim 2026">
      <a:dk1>
        <a:srgbClr val="004A41"/>
      </a:dk1>
      <a:lt1>
        <a:srgbClr val="004A41"/>
      </a:lt1>
      <a:dk2>
        <a:srgbClr val="FFFFFF"/>
      </a:dk2>
      <a:lt2>
        <a:srgbClr val="EDF5FF"/>
      </a:lt2>
      <a:accent1>
        <a:srgbClr val="454F85"/>
      </a:accent1>
      <a:accent2>
        <a:srgbClr val="237F5E"/>
      </a:accent2>
      <a:accent3>
        <a:srgbClr val="33B3FF"/>
      </a:accent3>
      <a:accent4>
        <a:srgbClr val="26D175"/>
      </a:accent4>
      <a:accent5>
        <a:srgbClr val="ED685D"/>
      </a:accent5>
      <a:accent6>
        <a:srgbClr val="FFF5C5"/>
      </a:accent6>
      <a:hlink>
        <a:srgbClr val="ED685D"/>
      </a:hlink>
      <a:folHlink>
        <a:srgbClr val="454F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519</Words>
  <Application>Microsoft Macintosh PowerPoint</Application>
  <PresentationFormat>Widescreen</PresentationFormat>
  <Paragraphs>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Proxima Nova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POWERFUL THAN APPLAUSE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Andreina Gonzalez</dc:creator>
  <cp:lastModifiedBy>Allison Allelo</cp:lastModifiedBy>
  <cp:revision>6</cp:revision>
  <dcterms:created xsi:type="dcterms:W3CDTF">2025-12-10T15:58:58Z</dcterms:created>
  <dcterms:modified xsi:type="dcterms:W3CDTF">2026-01-21T22:09:41Z</dcterms:modified>
</cp:coreProperties>
</file>