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DB64"/>
    <a:srgbClr val="B2DFE0"/>
    <a:srgbClr val="333333"/>
    <a:srgbClr val="CDA788"/>
    <a:srgbClr val="0D375E"/>
    <a:srgbClr val="A5CDF7"/>
    <a:srgbClr val="97B8DA"/>
    <a:srgbClr val="2A566E"/>
    <a:srgbClr val="C1DEEE"/>
    <a:srgbClr val="61C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50" d="100"/>
          <a:sy n="50" d="100"/>
        </p:scale>
        <p:origin x="-2208" y="12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FBDB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Cardiology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AFB7ACA5-5CDF-B1E5-83EE-0C6E86D821B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76374" y="430569"/>
            <a:ext cx="1912159" cy="195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448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26</cp:revision>
  <cp:lastPrinted>2024-03-20T05:24:30Z</cp:lastPrinted>
  <dcterms:created xsi:type="dcterms:W3CDTF">2019-03-03T08:35:39Z</dcterms:created>
  <dcterms:modified xsi:type="dcterms:W3CDTF">2024-04-12T23:05:16Z</dcterms:modified>
</cp:coreProperties>
</file>