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50760313" cy="30275213"/>
  <p:notesSz cx="6858000" cy="9144000"/>
  <p:defaultTextStyle>
    <a:defPPr>
      <a:defRPr lang="de-DE"/>
    </a:defPPr>
    <a:lvl1pPr marL="0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1pPr>
    <a:lvl2pPr marL="1944837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2pPr>
    <a:lvl3pPr marL="3889675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3pPr>
    <a:lvl4pPr marL="5834512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4pPr>
    <a:lvl5pPr marL="7779349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5pPr>
    <a:lvl6pPr marL="9724187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6pPr>
    <a:lvl7pPr marL="11669024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7pPr>
    <a:lvl8pPr marL="13613862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8pPr>
    <a:lvl9pPr marL="15558699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354" userDrawn="1">
          <p15:clr>
            <a:srgbClr val="A4A3A4"/>
          </p15:clr>
        </p15:guide>
        <p15:guide id="2" pos="1603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689"/>
    <a:srgbClr val="CDDF80"/>
    <a:srgbClr val="DAD2A4"/>
    <a:srgbClr val="C5BBCF"/>
    <a:srgbClr val="FBDB64"/>
    <a:srgbClr val="B2DFE0"/>
    <a:srgbClr val="333333"/>
    <a:srgbClr val="CDA788"/>
    <a:srgbClr val="0D375E"/>
    <a:srgbClr val="A5CD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50"/>
    <p:restoredTop sz="78208" autoAdjust="0"/>
  </p:normalViewPr>
  <p:slideViewPr>
    <p:cSldViewPr snapToGrid="0" snapToObjects="1" showGuides="1">
      <p:cViewPr>
        <p:scale>
          <a:sx n="100" d="100"/>
          <a:sy n="100" d="100"/>
        </p:scale>
        <p:origin x="-18228" y="72"/>
      </p:cViewPr>
      <p:guideLst>
        <p:guide orient="horz" pos="9354"/>
        <p:guide pos="1603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58D9A2-6AC7-4019-9DD0-14E1760F1232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41375" y="1143000"/>
            <a:ext cx="51752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771D5F-C212-4DDE-919E-8B5C53C70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89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70000"/>
              </a:lnSpc>
              <a:buNone/>
            </a:pPr>
            <a:r>
              <a:rPr lang="en-US" sz="2000" b="1" u="sng" dirty="0"/>
              <a:t>POSTER INSTRUCTIONS</a:t>
            </a:r>
          </a:p>
          <a:p>
            <a:pPr marL="0" indent="0">
              <a:lnSpc>
                <a:spcPct val="70000"/>
              </a:lnSpc>
              <a:buNone/>
            </a:pPr>
            <a:endParaRPr lang="en-US" sz="2000" b="1" dirty="0"/>
          </a:p>
          <a:p>
            <a:pPr marL="0" indent="0">
              <a:lnSpc>
                <a:spcPct val="70000"/>
              </a:lnSpc>
              <a:buNone/>
            </a:pPr>
            <a:r>
              <a:rPr lang="en-US" sz="2000" b="1" dirty="0"/>
              <a:t>FINANCIAL DISCLOSURE </a:t>
            </a:r>
            <a:r>
              <a:rPr lang="en-US" sz="2000" b="1" u="sng" dirty="0"/>
              <a:t>MUST</a:t>
            </a:r>
            <a:r>
              <a:rPr lang="en-US" sz="2000" b="1" dirty="0"/>
              <a:t> BE INCLUDED FOR ALL PARTIES STATED </a:t>
            </a:r>
            <a:r>
              <a:rPr lang="en-US" sz="2000" b="0" i="1" dirty="0"/>
              <a:t>(see bottom right of center section)</a:t>
            </a:r>
            <a:r>
              <a:rPr lang="en-US" sz="2000" b="1" dirty="0"/>
              <a:t>:</a:t>
            </a:r>
          </a:p>
          <a:p>
            <a:pPr marL="0" indent="0">
              <a:lnSpc>
                <a:spcPct val="70000"/>
              </a:lnSpc>
              <a:buNone/>
            </a:pPr>
            <a:endParaRPr lang="en-US" sz="2000" b="1" dirty="0"/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200" b="1" dirty="0"/>
              <a:t>FINANCIAL DISCLOSURE/S:</a:t>
            </a:r>
            <a:endParaRPr lang="en-US" sz="1200" dirty="0">
              <a:solidFill>
                <a:srgbClr val="6D6F72"/>
              </a:solidFill>
            </a:endParaRP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200" dirty="0">
                <a:solidFill>
                  <a:srgbClr val="6D6F72"/>
                </a:solidFill>
              </a:rPr>
              <a:t>&lt; Insert description of relationship with commercial supporter including specific name &gt;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en-US" sz="1200" i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Includes the service you provide (or role played) in exchange for some form of compensation, such as (but not limited to) grant recipient, research support/contracts, consulting relationships, board member, advisory committee, speaker, investments.</a:t>
            </a: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200" b="0" dirty="0">
                <a:latin typeface="Arial" pitchFamily="34" charset="0"/>
                <a:cs typeface="Arial" pitchFamily="34" charset="0"/>
              </a:rPr>
              <a:t>Example: Grant/Research Support – ABC Pharmaceuticals (&lt;insert name&gt;)</a:t>
            </a:r>
          </a:p>
          <a:p>
            <a:pPr marL="457200" marR="0" lvl="1" indent="0" algn="l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dirty="0">
                <a:latin typeface="Arial" pitchFamily="34" charset="0"/>
                <a:cs typeface="Arial" pitchFamily="34" charset="0"/>
              </a:rPr>
              <a:t>Example: Consulting Engagement – XYZ Company (&lt;insert name&gt;)</a:t>
            </a:r>
          </a:p>
          <a:p>
            <a:pPr marL="457200" marR="0" lvl="1" indent="0" algn="l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dirty="0">
                <a:latin typeface="Arial" pitchFamily="34" charset="0"/>
                <a:cs typeface="Arial" pitchFamily="34" charset="0"/>
              </a:rPr>
              <a:t>Example: No relevant financial conflicts exist. </a:t>
            </a:r>
          </a:p>
          <a:p>
            <a:pPr marL="457200" marR="0" lvl="1" indent="0" algn="l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dirty="0">
                <a:latin typeface="Arial" pitchFamily="34" charset="0"/>
                <a:cs typeface="Arial" pitchFamily="34" charset="0"/>
              </a:rPr>
              <a:t>	- OR if disclosure pertains to some, but not all: No relevant financial conflicts exist for all other parties.</a:t>
            </a:r>
          </a:p>
          <a:p>
            <a:pPr lvl="1">
              <a:lnSpc>
                <a:spcPct val="70000"/>
              </a:lnSpc>
            </a:pP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200" b="1" dirty="0"/>
              <a:t>UNLABELED/UNAPPROVED USES DISCLOSURE:</a:t>
            </a: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200" dirty="0">
                <a:solidFill>
                  <a:srgbClr val="6D6F72"/>
                </a:solidFill>
              </a:rPr>
              <a:t>&lt; Insert description of intended unlabeled/unapproved use in presentation &gt;</a:t>
            </a:r>
            <a:endParaRPr lang="en-US" sz="1200" dirty="0">
              <a:solidFill>
                <a:srgbClr val="6D6F72"/>
              </a:solidFill>
              <a:latin typeface="Arial" pitchFamily="34" charset="0"/>
              <a:cs typeface="Arial" pitchFamily="34" charset="0"/>
            </a:endParaRP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200" b="0" dirty="0">
                <a:latin typeface="Arial" pitchFamily="34" charset="0"/>
                <a:cs typeface="Arial" pitchFamily="34" charset="0"/>
              </a:rPr>
              <a:t>Example: I will discuss results of clinical trial for the following agents that are currently NOT approved for use in animals.</a:t>
            </a: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200" b="0" dirty="0">
                <a:latin typeface="Arial" pitchFamily="34" charset="0"/>
                <a:cs typeface="Arial" pitchFamily="34" charset="0"/>
              </a:rPr>
              <a:t>Example: 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None.</a:t>
            </a:r>
          </a:p>
          <a:p>
            <a:pPr marL="457200" lvl="1" indent="0">
              <a:lnSpc>
                <a:spcPct val="70000"/>
              </a:lnSpc>
              <a:buNone/>
            </a:pPr>
            <a:endParaRPr lang="en-US" sz="1200" dirty="0">
              <a:effectLst/>
              <a:latin typeface="Arial" pitchFamily="34" charset="0"/>
              <a:ea typeface="Calibri" panose="020F0502020204030204" pitchFamily="34" charset="0"/>
              <a:cs typeface="Arial" pitchFamily="34" charset="0"/>
            </a:endParaRP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If you have nothing to disclose, please state this as shown above in examples.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 may also use the Conflict of Interest Disclosure Statement for acknowledgments, or prior presentation, if needed.</a:t>
            </a:r>
            <a:endParaRPr lang="en-US" dirty="0"/>
          </a:p>
          <a:p>
            <a:endParaRPr lang="en-US" dirty="0"/>
          </a:p>
          <a:p>
            <a:r>
              <a:rPr lang="en-US" sz="1200" b="1" dirty="0"/>
              <a:t>ADDING A QR CODE TO YOUR POSTER</a:t>
            </a:r>
          </a:p>
          <a:p>
            <a:endParaRPr lang="en-US" sz="1200" b="1" dirty="0"/>
          </a:p>
          <a:p>
            <a:pPr lvl="1" rtl="0">
              <a:buFont typeface="+mj-lt"/>
              <a:buAutoNum type="arabicPeriod"/>
            </a:pPr>
            <a:r>
              <a:rPr lang="en-US" b="1" dirty="0">
                <a:effectLst/>
              </a:rPr>
              <a:t> Copy the URL to your poster. </a:t>
            </a:r>
            <a:r>
              <a:rPr lang="en-US" b="0" dirty="0">
                <a:effectLst/>
              </a:rPr>
              <a:t>This link was provided to you in a recent email.</a:t>
            </a:r>
          </a:p>
          <a:p>
            <a:pPr lvl="1" rtl="0">
              <a:buFont typeface="+mj-lt"/>
              <a:buAutoNum type="arabicPeriod"/>
            </a:pPr>
            <a:r>
              <a:rPr lang="en-US" b="1" dirty="0">
                <a:effectLst/>
              </a:rPr>
              <a:t> Create the QR code</a:t>
            </a:r>
            <a:r>
              <a:rPr lang="en-US" dirty="0">
                <a:effectLst/>
              </a:rPr>
              <a:t>: Use a QR code generator website (we recommend qrcode-monkey.com) to create your QR code.</a:t>
            </a:r>
          </a:p>
          <a:p>
            <a:pPr lvl="1" rtl="0">
              <a:buFont typeface="+mj-lt"/>
              <a:buAutoNum type="arabicPeriod"/>
            </a:pPr>
            <a:r>
              <a:rPr lang="en-US" b="1" dirty="0">
                <a:effectLst/>
              </a:rPr>
              <a:t> Add it to your poster</a:t>
            </a:r>
            <a:r>
              <a:rPr lang="en-US" dirty="0">
                <a:effectLst/>
              </a:rPr>
              <a:t>: Once the QR code is generated, download it as an image file (PNG, JPG, etc.) and add it to your PowerPoint.</a:t>
            </a:r>
          </a:p>
          <a:p>
            <a:pPr lvl="1" rtl="0">
              <a:buFont typeface="+mj-lt"/>
              <a:buAutoNum type="arabicPeriod"/>
            </a:pPr>
            <a:r>
              <a:rPr lang="en-US" b="1" dirty="0">
                <a:effectLst/>
              </a:rPr>
              <a:t> Test the QR Code</a:t>
            </a:r>
            <a:r>
              <a:rPr lang="en-US" dirty="0">
                <a:effectLst/>
              </a:rPr>
              <a:t>: Before printing, test it with a QR code reader to ensure it correctly directs to your poster. You may need to zoom in to scan.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771D5F-C212-4DDE-919E-8B5C53C70A1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24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345039" y="4954765"/>
            <a:ext cx="38070235" cy="10540259"/>
          </a:xfrm>
        </p:spPr>
        <p:txBody>
          <a:bodyPr anchor="b"/>
          <a:lstStyle>
            <a:lvl1pPr algn="ctr">
              <a:defRPr sz="24980" b="1"/>
            </a:lvl1pPr>
          </a:lstStyle>
          <a:p>
            <a:r>
              <a:rPr lang="de-DE" dirty="0"/>
              <a:t>Main </a:t>
            </a:r>
            <a:r>
              <a:rPr lang="de-DE" dirty="0" err="1"/>
              <a:t>finding</a:t>
            </a:r>
            <a:r>
              <a:rPr lang="de-DE" dirty="0"/>
              <a:t> </a:t>
            </a:r>
            <a:r>
              <a:rPr lang="de-DE" dirty="0" err="1"/>
              <a:t>goes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45039" y="15901497"/>
            <a:ext cx="38070235" cy="7309499"/>
          </a:xfrm>
        </p:spPr>
        <p:txBody>
          <a:bodyPr/>
          <a:lstStyle>
            <a:lvl1pPr marL="0" indent="0" algn="ctr">
              <a:buNone/>
              <a:defRPr sz="9992"/>
            </a:lvl1pPr>
            <a:lvl2pPr marL="1903506" indent="0" algn="ctr">
              <a:buNone/>
              <a:defRPr sz="8327"/>
            </a:lvl2pPr>
            <a:lvl3pPr marL="3807013" indent="0" algn="ctr">
              <a:buNone/>
              <a:defRPr sz="7494"/>
            </a:lvl3pPr>
            <a:lvl4pPr marL="5710519" indent="0" algn="ctr">
              <a:buNone/>
              <a:defRPr sz="6661"/>
            </a:lvl4pPr>
            <a:lvl5pPr marL="7614026" indent="0" algn="ctr">
              <a:buNone/>
              <a:defRPr sz="6661"/>
            </a:lvl5pPr>
            <a:lvl6pPr marL="9517532" indent="0" algn="ctr">
              <a:buNone/>
              <a:defRPr sz="6661"/>
            </a:lvl6pPr>
            <a:lvl7pPr marL="11421039" indent="0" algn="ctr">
              <a:buNone/>
              <a:defRPr sz="6661"/>
            </a:lvl7pPr>
            <a:lvl8pPr marL="13324545" indent="0" algn="ctr">
              <a:buNone/>
              <a:defRPr sz="6661"/>
            </a:lvl8pPr>
            <a:lvl9pPr marL="15228052" indent="0" algn="ctr">
              <a:buNone/>
              <a:defRPr sz="6661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5291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3826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325349" y="1611875"/>
            <a:ext cx="10945192" cy="25656844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89771" y="1611875"/>
            <a:ext cx="32201074" cy="25656844"/>
          </a:xfrm>
        </p:spPr>
        <p:txBody>
          <a:bodyPr vert="eaVert"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5220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6224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3334" y="7547783"/>
            <a:ext cx="43780770" cy="12593645"/>
          </a:xfrm>
        </p:spPr>
        <p:txBody>
          <a:bodyPr anchor="b"/>
          <a:lstStyle>
            <a:lvl1pPr>
              <a:defRPr sz="2498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3334" y="20260569"/>
            <a:ext cx="43780770" cy="6622701"/>
          </a:xfrm>
        </p:spPr>
        <p:txBody>
          <a:bodyPr/>
          <a:lstStyle>
            <a:lvl1pPr marL="0" indent="0">
              <a:buNone/>
              <a:defRPr sz="9992">
                <a:solidFill>
                  <a:schemeClr val="tx1">
                    <a:tint val="75000"/>
                  </a:schemeClr>
                </a:solidFill>
              </a:defRPr>
            </a:lvl1pPr>
            <a:lvl2pPr marL="1903506" indent="0">
              <a:buNone/>
              <a:defRPr sz="8327">
                <a:solidFill>
                  <a:schemeClr val="tx1">
                    <a:tint val="75000"/>
                  </a:schemeClr>
                </a:solidFill>
              </a:defRPr>
            </a:lvl2pPr>
            <a:lvl3pPr marL="3807013" indent="0">
              <a:buNone/>
              <a:defRPr sz="7494">
                <a:solidFill>
                  <a:schemeClr val="tx1">
                    <a:tint val="75000"/>
                  </a:schemeClr>
                </a:solidFill>
              </a:defRPr>
            </a:lvl3pPr>
            <a:lvl4pPr marL="5710519" indent="0">
              <a:buNone/>
              <a:defRPr sz="6661">
                <a:solidFill>
                  <a:schemeClr val="tx1">
                    <a:tint val="75000"/>
                  </a:schemeClr>
                </a:solidFill>
              </a:defRPr>
            </a:lvl4pPr>
            <a:lvl5pPr marL="7614026" indent="0">
              <a:buNone/>
              <a:defRPr sz="6661">
                <a:solidFill>
                  <a:schemeClr val="tx1">
                    <a:tint val="75000"/>
                  </a:schemeClr>
                </a:solidFill>
              </a:defRPr>
            </a:lvl5pPr>
            <a:lvl6pPr marL="9517532" indent="0">
              <a:buNone/>
              <a:defRPr sz="6661">
                <a:solidFill>
                  <a:schemeClr val="tx1">
                    <a:tint val="75000"/>
                  </a:schemeClr>
                </a:solidFill>
              </a:defRPr>
            </a:lvl6pPr>
            <a:lvl7pPr marL="11421039" indent="0">
              <a:buNone/>
              <a:defRPr sz="6661">
                <a:solidFill>
                  <a:schemeClr val="tx1">
                    <a:tint val="75000"/>
                  </a:schemeClr>
                </a:solidFill>
              </a:defRPr>
            </a:lvl7pPr>
            <a:lvl8pPr marL="13324545" indent="0">
              <a:buNone/>
              <a:defRPr sz="6661">
                <a:solidFill>
                  <a:schemeClr val="tx1">
                    <a:tint val="75000"/>
                  </a:schemeClr>
                </a:solidFill>
              </a:defRPr>
            </a:lvl8pPr>
            <a:lvl9pPr marL="15228052" indent="0">
              <a:buNone/>
              <a:defRPr sz="666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7363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89772" y="8059374"/>
            <a:ext cx="21573133" cy="19209345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97408" y="8059374"/>
            <a:ext cx="21573133" cy="19209345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1947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6383" y="1611877"/>
            <a:ext cx="43780770" cy="5851808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6385" y="7421634"/>
            <a:ext cx="21473990" cy="3637228"/>
          </a:xfrm>
        </p:spPr>
        <p:txBody>
          <a:bodyPr anchor="b"/>
          <a:lstStyle>
            <a:lvl1pPr marL="0" indent="0">
              <a:buNone/>
              <a:defRPr sz="9992" b="1"/>
            </a:lvl1pPr>
            <a:lvl2pPr marL="1903506" indent="0">
              <a:buNone/>
              <a:defRPr sz="8327" b="1"/>
            </a:lvl2pPr>
            <a:lvl3pPr marL="3807013" indent="0">
              <a:buNone/>
              <a:defRPr sz="7494" b="1"/>
            </a:lvl3pPr>
            <a:lvl4pPr marL="5710519" indent="0">
              <a:buNone/>
              <a:defRPr sz="6661" b="1"/>
            </a:lvl4pPr>
            <a:lvl5pPr marL="7614026" indent="0">
              <a:buNone/>
              <a:defRPr sz="6661" b="1"/>
            </a:lvl5pPr>
            <a:lvl6pPr marL="9517532" indent="0">
              <a:buNone/>
              <a:defRPr sz="6661" b="1"/>
            </a:lvl6pPr>
            <a:lvl7pPr marL="11421039" indent="0">
              <a:buNone/>
              <a:defRPr sz="6661" b="1"/>
            </a:lvl7pPr>
            <a:lvl8pPr marL="13324545" indent="0">
              <a:buNone/>
              <a:defRPr sz="6661" b="1"/>
            </a:lvl8pPr>
            <a:lvl9pPr marL="15228052" indent="0">
              <a:buNone/>
              <a:defRPr sz="6661" b="1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96385" y="11058863"/>
            <a:ext cx="21473990" cy="16265921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697408" y="7421634"/>
            <a:ext cx="21579745" cy="3637228"/>
          </a:xfrm>
        </p:spPr>
        <p:txBody>
          <a:bodyPr anchor="b"/>
          <a:lstStyle>
            <a:lvl1pPr marL="0" indent="0">
              <a:buNone/>
              <a:defRPr sz="9992" b="1"/>
            </a:lvl1pPr>
            <a:lvl2pPr marL="1903506" indent="0">
              <a:buNone/>
              <a:defRPr sz="8327" b="1"/>
            </a:lvl2pPr>
            <a:lvl3pPr marL="3807013" indent="0">
              <a:buNone/>
              <a:defRPr sz="7494" b="1"/>
            </a:lvl3pPr>
            <a:lvl4pPr marL="5710519" indent="0">
              <a:buNone/>
              <a:defRPr sz="6661" b="1"/>
            </a:lvl4pPr>
            <a:lvl5pPr marL="7614026" indent="0">
              <a:buNone/>
              <a:defRPr sz="6661" b="1"/>
            </a:lvl5pPr>
            <a:lvl6pPr marL="9517532" indent="0">
              <a:buNone/>
              <a:defRPr sz="6661" b="1"/>
            </a:lvl6pPr>
            <a:lvl7pPr marL="11421039" indent="0">
              <a:buNone/>
              <a:defRPr sz="6661" b="1"/>
            </a:lvl7pPr>
            <a:lvl8pPr marL="13324545" indent="0">
              <a:buNone/>
              <a:defRPr sz="6661" b="1"/>
            </a:lvl8pPr>
            <a:lvl9pPr marL="15228052" indent="0">
              <a:buNone/>
              <a:defRPr sz="6661" b="1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697408" y="11058863"/>
            <a:ext cx="21579745" cy="16265921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4648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799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1679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6385" y="2018348"/>
            <a:ext cx="16371521" cy="7064216"/>
          </a:xfrm>
        </p:spPr>
        <p:txBody>
          <a:bodyPr anchor="b"/>
          <a:lstStyle>
            <a:lvl1pPr>
              <a:defRPr sz="13323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79745" y="4359072"/>
            <a:ext cx="25697408" cy="21515024"/>
          </a:xfrm>
        </p:spPr>
        <p:txBody>
          <a:bodyPr/>
          <a:lstStyle>
            <a:lvl1pPr>
              <a:defRPr sz="13323"/>
            </a:lvl1pPr>
            <a:lvl2pPr>
              <a:defRPr sz="11658"/>
            </a:lvl2pPr>
            <a:lvl3pPr>
              <a:defRPr sz="9992"/>
            </a:lvl3pPr>
            <a:lvl4pPr>
              <a:defRPr sz="8327"/>
            </a:lvl4pPr>
            <a:lvl5pPr>
              <a:defRPr sz="8327"/>
            </a:lvl5pPr>
            <a:lvl6pPr>
              <a:defRPr sz="8327"/>
            </a:lvl6pPr>
            <a:lvl7pPr>
              <a:defRPr sz="8327"/>
            </a:lvl7pPr>
            <a:lvl8pPr>
              <a:defRPr sz="8327"/>
            </a:lvl8pPr>
            <a:lvl9pPr>
              <a:defRPr sz="8327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96385" y="9082564"/>
            <a:ext cx="16371521" cy="16826573"/>
          </a:xfrm>
        </p:spPr>
        <p:txBody>
          <a:bodyPr/>
          <a:lstStyle>
            <a:lvl1pPr marL="0" indent="0">
              <a:buNone/>
              <a:defRPr sz="6661"/>
            </a:lvl1pPr>
            <a:lvl2pPr marL="1903506" indent="0">
              <a:buNone/>
              <a:defRPr sz="5829"/>
            </a:lvl2pPr>
            <a:lvl3pPr marL="3807013" indent="0">
              <a:buNone/>
              <a:defRPr sz="4996"/>
            </a:lvl3pPr>
            <a:lvl4pPr marL="5710519" indent="0">
              <a:buNone/>
              <a:defRPr sz="4163"/>
            </a:lvl4pPr>
            <a:lvl5pPr marL="7614026" indent="0">
              <a:buNone/>
              <a:defRPr sz="4163"/>
            </a:lvl5pPr>
            <a:lvl6pPr marL="9517532" indent="0">
              <a:buNone/>
              <a:defRPr sz="4163"/>
            </a:lvl6pPr>
            <a:lvl7pPr marL="11421039" indent="0">
              <a:buNone/>
              <a:defRPr sz="4163"/>
            </a:lvl7pPr>
            <a:lvl8pPr marL="13324545" indent="0">
              <a:buNone/>
              <a:defRPr sz="4163"/>
            </a:lvl8pPr>
            <a:lvl9pPr marL="15228052" indent="0">
              <a:buNone/>
              <a:defRPr sz="4163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5196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6385" y="2018348"/>
            <a:ext cx="16371521" cy="7064216"/>
          </a:xfrm>
        </p:spPr>
        <p:txBody>
          <a:bodyPr anchor="b"/>
          <a:lstStyle>
            <a:lvl1pPr>
              <a:defRPr sz="13323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579745" y="4359072"/>
            <a:ext cx="25697408" cy="21515024"/>
          </a:xfrm>
        </p:spPr>
        <p:txBody>
          <a:bodyPr anchor="t"/>
          <a:lstStyle>
            <a:lvl1pPr marL="0" indent="0">
              <a:buNone/>
              <a:defRPr sz="13323"/>
            </a:lvl1pPr>
            <a:lvl2pPr marL="1903506" indent="0">
              <a:buNone/>
              <a:defRPr sz="11658"/>
            </a:lvl2pPr>
            <a:lvl3pPr marL="3807013" indent="0">
              <a:buNone/>
              <a:defRPr sz="9992"/>
            </a:lvl3pPr>
            <a:lvl4pPr marL="5710519" indent="0">
              <a:buNone/>
              <a:defRPr sz="8327"/>
            </a:lvl4pPr>
            <a:lvl5pPr marL="7614026" indent="0">
              <a:buNone/>
              <a:defRPr sz="8327"/>
            </a:lvl5pPr>
            <a:lvl6pPr marL="9517532" indent="0">
              <a:buNone/>
              <a:defRPr sz="8327"/>
            </a:lvl6pPr>
            <a:lvl7pPr marL="11421039" indent="0">
              <a:buNone/>
              <a:defRPr sz="8327"/>
            </a:lvl7pPr>
            <a:lvl8pPr marL="13324545" indent="0">
              <a:buNone/>
              <a:defRPr sz="8327"/>
            </a:lvl8pPr>
            <a:lvl9pPr marL="15228052" indent="0">
              <a:buNone/>
              <a:defRPr sz="8327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96385" y="9082564"/>
            <a:ext cx="16371521" cy="16826573"/>
          </a:xfrm>
        </p:spPr>
        <p:txBody>
          <a:bodyPr/>
          <a:lstStyle>
            <a:lvl1pPr marL="0" indent="0">
              <a:buNone/>
              <a:defRPr sz="6661"/>
            </a:lvl1pPr>
            <a:lvl2pPr marL="1903506" indent="0">
              <a:buNone/>
              <a:defRPr sz="5829"/>
            </a:lvl2pPr>
            <a:lvl3pPr marL="3807013" indent="0">
              <a:buNone/>
              <a:defRPr sz="4996"/>
            </a:lvl3pPr>
            <a:lvl4pPr marL="5710519" indent="0">
              <a:buNone/>
              <a:defRPr sz="4163"/>
            </a:lvl4pPr>
            <a:lvl5pPr marL="7614026" indent="0">
              <a:buNone/>
              <a:defRPr sz="4163"/>
            </a:lvl5pPr>
            <a:lvl6pPr marL="9517532" indent="0">
              <a:buNone/>
              <a:defRPr sz="4163"/>
            </a:lvl6pPr>
            <a:lvl7pPr marL="11421039" indent="0">
              <a:buNone/>
              <a:defRPr sz="4163"/>
            </a:lvl7pPr>
            <a:lvl8pPr marL="13324545" indent="0">
              <a:buNone/>
              <a:defRPr sz="4163"/>
            </a:lvl8pPr>
            <a:lvl9pPr marL="15228052" indent="0">
              <a:buNone/>
              <a:defRPr sz="4163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6484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89772" y="1611877"/>
            <a:ext cx="43780770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89772" y="8059374"/>
            <a:ext cx="43780770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89772" y="28060639"/>
            <a:ext cx="11421070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9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814354" y="28060639"/>
            <a:ext cx="1713160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9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849471" y="28060639"/>
            <a:ext cx="11421070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9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259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807013" rtl="0" eaLnBrk="1" latinLnBrk="0" hangingPunct="1">
        <a:lnSpc>
          <a:spcPct val="90000"/>
        </a:lnSpc>
        <a:spcBef>
          <a:spcPct val="0"/>
        </a:spcBef>
        <a:buNone/>
        <a:defRPr sz="1831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51753" indent="-951753" algn="l" defTabSz="3807013" rtl="0" eaLnBrk="1" latinLnBrk="0" hangingPunct="1">
        <a:lnSpc>
          <a:spcPct val="90000"/>
        </a:lnSpc>
        <a:spcBef>
          <a:spcPts val="4163"/>
        </a:spcBef>
        <a:buFont typeface="Arial" panose="020B0604020202020204" pitchFamily="34" charset="0"/>
        <a:buChar char="•"/>
        <a:defRPr sz="11658" kern="1200">
          <a:solidFill>
            <a:schemeClr val="tx1"/>
          </a:solidFill>
          <a:latin typeface="+mn-lt"/>
          <a:ea typeface="+mn-ea"/>
          <a:cs typeface="+mn-cs"/>
        </a:defRPr>
      </a:lvl1pPr>
      <a:lvl2pPr marL="2855260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9992" kern="1200">
          <a:solidFill>
            <a:schemeClr val="tx1"/>
          </a:solidFill>
          <a:latin typeface="+mn-lt"/>
          <a:ea typeface="+mn-ea"/>
          <a:cs typeface="+mn-cs"/>
        </a:defRPr>
      </a:lvl2pPr>
      <a:lvl3pPr marL="4758766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8327" kern="1200">
          <a:solidFill>
            <a:schemeClr val="tx1"/>
          </a:solidFill>
          <a:latin typeface="+mn-lt"/>
          <a:ea typeface="+mn-ea"/>
          <a:cs typeface="+mn-cs"/>
        </a:defRPr>
      </a:lvl3pPr>
      <a:lvl4pPr marL="6662273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7494" kern="1200">
          <a:solidFill>
            <a:schemeClr val="tx1"/>
          </a:solidFill>
          <a:latin typeface="+mn-lt"/>
          <a:ea typeface="+mn-ea"/>
          <a:cs typeface="+mn-cs"/>
        </a:defRPr>
      </a:lvl4pPr>
      <a:lvl5pPr marL="8565779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7494" kern="1200">
          <a:solidFill>
            <a:schemeClr val="tx1"/>
          </a:solidFill>
          <a:latin typeface="+mn-lt"/>
          <a:ea typeface="+mn-ea"/>
          <a:cs typeface="+mn-cs"/>
        </a:defRPr>
      </a:lvl5pPr>
      <a:lvl6pPr marL="10469286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7494" kern="1200">
          <a:solidFill>
            <a:schemeClr val="tx1"/>
          </a:solidFill>
          <a:latin typeface="+mn-lt"/>
          <a:ea typeface="+mn-ea"/>
          <a:cs typeface="+mn-cs"/>
        </a:defRPr>
      </a:lvl6pPr>
      <a:lvl7pPr marL="12372792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7494" kern="1200">
          <a:solidFill>
            <a:schemeClr val="tx1"/>
          </a:solidFill>
          <a:latin typeface="+mn-lt"/>
          <a:ea typeface="+mn-ea"/>
          <a:cs typeface="+mn-cs"/>
        </a:defRPr>
      </a:lvl7pPr>
      <a:lvl8pPr marL="14276299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7494" kern="1200">
          <a:solidFill>
            <a:schemeClr val="tx1"/>
          </a:solidFill>
          <a:latin typeface="+mn-lt"/>
          <a:ea typeface="+mn-ea"/>
          <a:cs typeface="+mn-cs"/>
        </a:defRPr>
      </a:lvl8pPr>
      <a:lvl9pPr marL="16179805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749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1pPr>
      <a:lvl2pPr marL="1903506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2pPr>
      <a:lvl3pPr marL="3807013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3pPr>
      <a:lvl4pPr marL="5710519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4pPr>
      <a:lvl5pPr marL="7614026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5pPr>
      <a:lvl6pPr marL="9517532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6pPr>
      <a:lvl7pPr marL="11421039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7pPr>
      <a:lvl8pPr marL="13324545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8pPr>
      <a:lvl9pPr marL="15228052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AEE5F6C-AD89-1335-E145-04DD1255FBE9}"/>
              </a:ext>
            </a:extLst>
          </p:cNvPr>
          <p:cNvSpPr/>
          <p:nvPr/>
        </p:nvSpPr>
        <p:spPr>
          <a:xfrm>
            <a:off x="40229562" y="786290"/>
            <a:ext cx="8281313" cy="1264282"/>
          </a:xfrm>
          <a:prstGeom prst="rect">
            <a:avLst/>
          </a:prstGeom>
          <a:solidFill>
            <a:srgbClr val="E5B6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509375A-BE36-B2C1-30F4-F0D59998B748}"/>
              </a:ext>
            </a:extLst>
          </p:cNvPr>
          <p:cNvSpPr/>
          <p:nvPr/>
        </p:nvSpPr>
        <p:spPr>
          <a:xfrm>
            <a:off x="11737260" y="2860202"/>
            <a:ext cx="27278490" cy="27470100"/>
          </a:xfrm>
          <a:prstGeom prst="rect">
            <a:avLst/>
          </a:prstGeom>
          <a:solidFill>
            <a:srgbClr val="33333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98BA19D-2AE8-D04F-81CF-55AE761B167F}"/>
              </a:ext>
            </a:extLst>
          </p:cNvPr>
          <p:cNvSpPr txBox="1"/>
          <p:nvPr/>
        </p:nvSpPr>
        <p:spPr>
          <a:xfrm>
            <a:off x="829240" y="6946457"/>
            <a:ext cx="9999179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14BBEB-64B9-424D-9998-D45C34F7DE4E}"/>
              </a:ext>
            </a:extLst>
          </p:cNvPr>
          <p:cNvSpPr txBox="1"/>
          <p:nvPr/>
        </p:nvSpPr>
        <p:spPr>
          <a:xfrm>
            <a:off x="13649392" y="5623532"/>
            <a:ext cx="23461528" cy="8710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0" b="1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finding </a:t>
            </a:r>
            <a:r>
              <a:rPr lang="en-GB" sz="1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goes here,</a:t>
            </a:r>
          </a:p>
          <a:p>
            <a:r>
              <a:rPr lang="en-GB" sz="1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translated into </a:t>
            </a:r>
            <a:r>
              <a:rPr lang="en-GB" sz="14000" b="1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plain English.</a:t>
            </a:r>
          </a:p>
          <a:p>
            <a:r>
              <a:rPr lang="en-GB" sz="14000" b="1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Emphasize</a:t>
            </a:r>
            <a:r>
              <a:rPr lang="en-GB" sz="1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important words.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EE0EC6-3D4E-5544-893B-77B8C276D029}"/>
              </a:ext>
            </a:extLst>
          </p:cNvPr>
          <p:cNvSpPr txBox="1"/>
          <p:nvPr/>
        </p:nvSpPr>
        <p:spPr>
          <a:xfrm>
            <a:off x="39398714" y="2860202"/>
            <a:ext cx="11361600" cy="923330"/>
          </a:xfrm>
          <a:prstGeom prst="rect">
            <a:avLst/>
          </a:prstGeom>
          <a:solidFill>
            <a:srgbClr val="CDA78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Extra Figures &amp; Tables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AD073ED-4F8A-A04A-9E3D-E2C5EE60FF7E}"/>
              </a:ext>
            </a:extLst>
          </p:cNvPr>
          <p:cNvSpPr txBox="1"/>
          <p:nvPr/>
        </p:nvSpPr>
        <p:spPr>
          <a:xfrm>
            <a:off x="17012248" y="27967776"/>
            <a:ext cx="982340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Scan to </a:t>
            </a:r>
          </a:p>
          <a:p>
            <a:r>
              <a:rPr lang="en-GB" sz="4800" b="1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Download all abstract details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A7137F8-E77A-A62C-EFF4-F8EBAF923A15}"/>
              </a:ext>
            </a:extLst>
          </p:cNvPr>
          <p:cNvSpPr txBox="1"/>
          <p:nvPr/>
        </p:nvSpPr>
        <p:spPr>
          <a:xfrm>
            <a:off x="40644267" y="1018364"/>
            <a:ext cx="76109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800" b="1" dirty="0">
                <a:solidFill>
                  <a:srgbClr val="333333"/>
                </a:solidFill>
                <a:latin typeface="Arial Narrow" panose="020B0606020202030204" pitchFamily="34" charset="0"/>
              </a:rPr>
              <a:t>Nutrition</a:t>
            </a:r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C5227F91-0C12-10E1-9C25-BB5B7918B3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2504904" y="5064975"/>
            <a:ext cx="4736378" cy="4736378"/>
          </a:xfrm>
          <a:prstGeom prst="rect">
            <a:avLst/>
          </a:prstGeom>
        </p:spPr>
      </p:pic>
      <p:pic>
        <p:nvPicPr>
          <p:cNvPr id="25" name="Graphic 24">
            <a:extLst>
              <a:ext uri="{FF2B5EF4-FFF2-40B4-BE49-F238E27FC236}">
                <a16:creationId xmlns:a16="http://schemas.microsoft.com/office/drawing/2014/main" id="{1743BD1A-A401-BD47-4ED4-BF725452539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2917745" y="22020964"/>
            <a:ext cx="4323537" cy="4999090"/>
          </a:xfrm>
          <a:prstGeom prst="rect">
            <a:avLst/>
          </a:prstGeom>
        </p:spPr>
      </p:pic>
      <p:grpSp>
        <p:nvGrpSpPr>
          <p:cNvPr id="34" name="Group 33">
            <a:extLst>
              <a:ext uri="{FF2B5EF4-FFF2-40B4-BE49-F238E27FC236}">
                <a16:creationId xmlns:a16="http://schemas.microsoft.com/office/drawing/2014/main" id="{F5D8EFB0-DC9C-9F03-5762-C26E1508ACCF}"/>
              </a:ext>
            </a:extLst>
          </p:cNvPr>
          <p:cNvGrpSpPr/>
          <p:nvPr/>
        </p:nvGrpSpPr>
        <p:grpSpPr>
          <a:xfrm>
            <a:off x="41925081" y="12127662"/>
            <a:ext cx="6308863" cy="6019887"/>
            <a:chOff x="41287679" y="13771070"/>
            <a:chExt cx="7119190" cy="6418877"/>
          </a:xfrm>
        </p:grpSpPr>
        <p:pic>
          <p:nvPicPr>
            <p:cNvPr id="23" name="Graphic 22">
              <a:extLst>
                <a:ext uri="{FF2B5EF4-FFF2-40B4-BE49-F238E27FC236}">
                  <a16:creationId xmlns:a16="http://schemas.microsoft.com/office/drawing/2014/main" id="{CF17FC2D-5676-F32B-46B0-9AB5311542D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42168921" y="13771070"/>
              <a:ext cx="5309394" cy="6105803"/>
            </a:xfrm>
            <a:prstGeom prst="rect">
              <a:avLst/>
            </a:prstGeom>
          </p:spPr>
        </p:pic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91CC91BC-C16C-8FDB-670B-BF333DBB3641}"/>
                </a:ext>
              </a:extLst>
            </p:cNvPr>
            <p:cNvCxnSpPr/>
            <p:nvPr/>
          </p:nvCxnSpPr>
          <p:spPr>
            <a:xfrm>
              <a:off x="41341991" y="14246347"/>
              <a:ext cx="0" cy="5943600"/>
            </a:xfrm>
            <a:prstGeom prst="line">
              <a:avLst/>
            </a:prstGeom>
            <a:ln w="127000">
              <a:solidFill>
                <a:srgbClr val="CDA78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E9B6400-ABB1-8867-0399-3E490CF87173}"/>
                </a:ext>
              </a:extLst>
            </p:cNvPr>
            <p:cNvCxnSpPr>
              <a:cxnSpLocks/>
            </p:cNvCxnSpPr>
            <p:nvPr/>
          </p:nvCxnSpPr>
          <p:spPr>
            <a:xfrm>
              <a:off x="41287679" y="20172636"/>
              <a:ext cx="7119190" cy="0"/>
            </a:xfrm>
            <a:prstGeom prst="line">
              <a:avLst/>
            </a:prstGeom>
            <a:ln w="127000">
              <a:solidFill>
                <a:srgbClr val="CDA78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8" name="Graphic 37">
            <a:extLst>
              <a:ext uri="{FF2B5EF4-FFF2-40B4-BE49-F238E27FC236}">
                <a16:creationId xmlns:a16="http://schemas.microsoft.com/office/drawing/2014/main" id="{E8750BC4-A5AE-9D67-F150-192E69409DE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94360" y="800956"/>
            <a:ext cx="9601200" cy="1446206"/>
          </a:xfrm>
          <a:prstGeom prst="rect">
            <a:avLst/>
          </a:prstGeom>
        </p:spPr>
      </p:pic>
      <p:sp>
        <p:nvSpPr>
          <p:cNvPr id="42" name="Rectangle 41">
            <a:extLst>
              <a:ext uri="{FF2B5EF4-FFF2-40B4-BE49-F238E27FC236}">
                <a16:creationId xmlns:a16="http://schemas.microsoft.com/office/drawing/2014/main" id="{F094D828-554F-5722-9D88-F7668C648549}"/>
              </a:ext>
            </a:extLst>
          </p:cNvPr>
          <p:cNvSpPr/>
          <p:nvPr/>
        </p:nvSpPr>
        <p:spPr>
          <a:xfrm>
            <a:off x="0" y="2860202"/>
            <a:ext cx="11354296" cy="3558450"/>
          </a:xfrm>
          <a:prstGeom prst="rect">
            <a:avLst/>
          </a:prstGeom>
          <a:solidFill>
            <a:srgbClr val="CDA78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600"/>
              </a:spcAft>
            </a:pPr>
            <a:r>
              <a:rPr lang="en-US" sz="6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Title</a:t>
            </a:r>
            <a:endParaRPr lang="en-US" sz="7200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3600" i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Authors</a:t>
            </a:r>
            <a:endParaRPr lang="en-US" sz="3200" i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i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Institutions</a:t>
            </a:r>
            <a:endParaRPr lang="en-US" sz="3200" i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8CBB483F-6C66-8A0C-CA4B-A78EC1EF138F}"/>
              </a:ext>
            </a:extLst>
          </p:cNvPr>
          <p:cNvGrpSpPr/>
          <p:nvPr/>
        </p:nvGrpSpPr>
        <p:grpSpPr>
          <a:xfrm>
            <a:off x="829240" y="20603400"/>
            <a:ext cx="4445234" cy="3917109"/>
            <a:chOff x="1057674" y="21116342"/>
            <a:chExt cx="4445234" cy="3917109"/>
          </a:xfrm>
        </p:grpSpPr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7A1DA620-61C9-E0C2-13F8-1504107E448B}"/>
                </a:ext>
              </a:extLst>
            </p:cNvPr>
            <p:cNvGrpSpPr/>
            <p:nvPr/>
          </p:nvGrpSpPr>
          <p:grpSpPr>
            <a:xfrm>
              <a:off x="1057674" y="21116342"/>
              <a:ext cx="4445234" cy="3917109"/>
              <a:chOff x="41287679" y="14246347"/>
              <a:chExt cx="7119190" cy="5943600"/>
            </a:xfrm>
          </p:grpSpPr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88719B42-67E9-8E57-8012-C962D3C3CA13}"/>
                  </a:ext>
                </a:extLst>
              </p:cNvPr>
              <p:cNvCxnSpPr/>
              <p:nvPr/>
            </p:nvCxnSpPr>
            <p:spPr>
              <a:xfrm>
                <a:off x="41341991" y="14246347"/>
                <a:ext cx="0" cy="5943600"/>
              </a:xfrm>
              <a:prstGeom prst="line">
                <a:avLst/>
              </a:prstGeom>
              <a:ln w="127000">
                <a:solidFill>
                  <a:srgbClr val="CDA78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59FE5B04-439F-F0FF-7648-D5D82430643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287679" y="20172636"/>
                <a:ext cx="7119190" cy="0"/>
              </a:xfrm>
              <a:prstGeom prst="line">
                <a:avLst/>
              </a:prstGeom>
              <a:ln w="127000">
                <a:solidFill>
                  <a:srgbClr val="CDA78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6DA799AB-43A6-FC28-4F0D-6447676F2634}"/>
                </a:ext>
              </a:extLst>
            </p:cNvPr>
            <p:cNvSpPr/>
            <p:nvPr/>
          </p:nvSpPr>
          <p:spPr>
            <a:xfrm>
              <a:off x="1898539" y="23886077"/>
              <a:ext cx="595557" cy="595557"/>
            </a:xfrm>
            <a:prstGeom prst="ellipse">
              <a:avLst/>
            </a:prstGeom>
            <a:solidFill>
              <a:srgbClr val="CDA78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CBF19CDA-AA92-B650-E66A-8930D4ABC05C}"/>
                </a:ext>
              </a:extLst>
            </p:cNvPr>
            <p:cNvSpPr/>
            <p:nvPr/>
          </p:nvSpPr>
          <p:spPr>
            <a:xfrm>
              <a:off x="3566367" y="23261005"/>
              <a:ext cx="595557" cy="595557"/>
            </a:xfrm>
            <a:prstGeom prst="ellipse">
              <a:avLst/>
            </a:prstGeom>
            <a:solidFill>
              <a:srgbClr val="CDA78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FB70FB63-E027-18B5-CD26-74D866E9D3A8}"/>
                </a:ext>
              </a:extLst>
            </p:cNvPr>
            <p:cNvSpPr/>
            <p:nvPr/>
          </p:nvSpPr>
          <p:spPr>
            <a:xfrm>
              <a:off x="2301334" y="22095526"/>
              <a:ext cx="595557" cy="595557"/>
            </a:xfrm>
            <a:prstGeom prst="ellipse">
              <a:avLst/>
            </a:prstGeom>
            <a:solidFill>
              <a:srgbClr val="CDA78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FA54EA1E-4B7E-520B-D942-5215711A30A8}"/>
                </a:ext>
              </a:extLst>
            </p:cNvPr>
            <p:cNvSpPr/>
            <p:nvPr/>
          </p:nvSpPr>
          <p:spPr>
            <a:xfrm>
              <a:off x="4560584" y="22210741"/>
              <a:ext cx="595557" cy="595557"/>
            </a:xfrm>
            <a:prstGeom prst="ellipse">
              <a:avLst/>
            </a:prstGeom>
            <a:solidFill>
              <a:srgbClr val="CDA78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8FB2C27A-73A7-07C9-9A9A-0A968C0AFC91}"/>
              </a:ext>
            </a:extLst>
          </p:cNvPr>
          <p:cNvSpPr/>
          <p:nvPr/>
        </p:nvSpPr>
        <p:spPr>
          <a:xfrm>
            <a:off x="12814998" y="25807016"/>
            <a:ext cx="3672274" cy="36472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DF3AC09-6A04-136E-72CE-9979157037E3}"/>
              </a:ext>
            </a:extLst>
          </p:cNvPr>
          <p:cNvSpPr txBox="1"/>
          <p:nvPr/>
        </p:nvSpPr>
        <p:spPr>
          <a:xfrm>
            <a:off x="13135847" y="26579997"/>
            <a:ext cx="293588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</a:t>
            </a:r>
          </a:p>
          <a:p>
            <a:pPr algn="ctr"/>
            <a:r>
              <a:rPr lang="en-GB" sz="4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QR code</a:t>
            </a:r>
          </a:p>
          <a:p>
            <a:pPr algn="ctr"/>
            <a:r>
              <a:rPr lang="en-GB" sz="4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0C43DE0-4C30-8643-85B7-7B0E36492640}"/>
              </a:ext>
            </a:extLst>
          </p:cNvPr>
          <p:cNvSpPr txBox="1"/>
          <p:nvPr/>
        </p:nvSpPr>
        <p:spPr>
          <a:xfrm>
            <a:off x="21574690" y="962868"/>
            <a:ext cx="76109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333333"/>
                </a:solidFill>
                <a:latin typeface="Arial Narrow" panose="020B0606020202030204" pitchFamily="34" charset="0"/>
              </a:rPr>
              <a:t>YOUR INSTITUTION LOGO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631002C-202C-1E1E-F3F6-94ADC399B235}"/>
              </a:ext>
            </a:extLst>
          </p:cNvPr>
          <p:cNvSpPr txBox="1"/>
          <p:nvPr/>
        </p:nvSpPr>
        <p:spPr>
          <a:xfrm>
            <a:off x="27267982" y="26076937"/>
            <a:ext cx="11300005" cy="3374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70000"/>
              </a:lnSpc>
              <a:buNone/>
            </a:pPr>
            <a:endParaRPr lang="en-US" sz="4400" b="1" dirty="0">
              <a:solidFill>
                <a:srgbClr val="CDA78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70000"/>
              </a:lnSpc>
              <a:buNone/>
            </a:pPr>
            <a:r>
              <a:rPr lang="en-US" sz="3600" b="1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DISCLOSURE/S: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sz="3200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 Insert description of relationship with commercial supporter including specific name &gt;</a:t>
            </a:r>
          </a:p>
          <a:p>
            <a:pPr>
              <a:lnSpc>
                <a:spcPct val="70000"/>
              </a:lnSpc>
            </a:pPr>
            <a:endParaRPr lang="en-US" sz="2800" dirty="0">
              <a:solidFill>
                <a:srgbClr val="CDA788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marL="0" indent="0">
              <a:lnSpc>
                <a:spcPct val="70000"/>
              </a:lnSpc>
              <a:buNone/>
            </a:pPr>
            <a:r>
              <a:rPr lang="en-US" sz="3600" b="1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UNLABELED/UNAPPROVED USES DISCLOSURE: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sz="3200" dirty="0">
                <a:solidFill>
                  <a:srgbClr val="CDA788"/>
                </a:solidFill>
                <a:latin typeface="Arial" pitchFamily="34" charset="0"/>
                <a:cs typeface="Arial" pitchFamily="34" charset="0"/>
              </a:rPr>
              <a:t>&lt; Insert description of intended unlabeled/unapproved use in presentation &gt;</a:t>
            </a:r>
          </a:p>
          <a:p>
            <a:pPr marL="0" indent="0">
              <a:lnSpc>
                <a:spcPct val="70000"/>
              </a:lnSpc>
              <a:buNone/>
            </a:pPr>
            <a:endParaRPr lang="en-US" sz="3200" dirty="0">
              <a:solidFill>
                <a:srgbClr val="6D6F7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D1ECFA6-5C1E-B448-25A6-95A732E11D9D}"/>
              </a:ext>
            </a:extLst>
          </p:cNvPr>
          <p:cNvSpPr txBox="1"/>
          <p:nvPr/>
        </p:nvSpPr>
        <p:spPr>
          <a:xfrm>
            <a:off x="588792" y="13847191"/>
            <a:ext cx="10239628" cy="1437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</a:p>
          <a:p>
            <a:pPr marL="1371600" indent="-1371600">
              <a:buFont typeface="+mj-lt"/>
              <a:buAutoNum type="arabicPeriod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371600" indent="-1371600">
              <a:buFont typeface="+mj-lt"/>
              <a:buAutoNum type="arabicPeriod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371600" indent="-1371600">
              <a:buFont typeface="+mj-lt"/>
              <a:buAutoNum type="arabicPeriod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371600" indent="-1371600">
              <a:buFont typeface="+mj-lt"/>
              <a:buAutoNum type="arabicPeriod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Discussion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C5AA86F-3815-DA1F-B390-7BA2CE196237}"/>
              </a:ext>
            </a:extLst>
          </p:cNvPr>
          <p:cNvSpPr txBox="1"/>
          <p:nvPr/>
        </p:nvSpPr>
        <p:spPr>
          <a:xfrm>
            <a:off x="594359" y="10681871"/>
            <a:ext cx="10234061" cy="24929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 Hypothesis</a:t>
            </a:r>
          </a:p>
          <a:p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Box 487">
            <a:extLst>
              <a:ext uri="{FF2B5EF4-FFF2-40B4-BE49-F238E27FC236}">
                <a16:creationId xmlns:a16="http://schemas.microsoft.com/office/drawing/2014/main" id="{5C1A66AA-EEB3-A6BA-20AC-9C5553EFC0F7}"/>
              </a:ext>
            </a:extLst>
          </p:cNvPr>
          <p:cNvSpPr txBox="1">
            <a:spLocks noChangeArrowheads="1"/>
          </p:cNvSpPr>
          <p:nvPr/>
        </p:nvSpPr>
        <p:spPr bwMode="auto">
          <a:xfrm rot="10800000" flipV="1">
            <a:off x="39419083" y="19845309"/>
            <a:ext cx="10908020" cy="4616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6" tIns="45718" rIns="91436" bIns="45718">
            <a:spAutoFit/>
          </a:bodyPr>
          <a:lstStyle>
            <a:defPPr>
              <a:defRPr lang="de-DE"/>
            </a:defPPr>
            <a:lvl1pPr marL="0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44837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89675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834512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9349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724187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669024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613862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558699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4389438">
              <a:spcBef>
                <a:spcPct val="50000"/>
              </a:spcBef>
            </a:pPr>
            <a:r>
              <a:rPr lang="en-US" sz="2400" b="1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Able to add detail text for figures and tables provided, as needed.   </a:t>
            </a:r>
            <a:endParaRPr lang="en-US" sz="2400" baseline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2" name="Graphic 31">
            <a:extLst>
              <a:ext uri="{FF2B5EF4-FFF2-40B4-BE49-F238E27FC236}">
                <a16:creationId xmlns:a16="http://schemas.microsoft.com/office/drawing/2014/main" id="{E5422D84-C901-1C9D-8A25-BF6FEF1FCB2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48260814" y="455012"/>
            <a:ext cx="1918845" cy="1905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9640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</TotalTime>
  <Words>448</Words>
  <Application>Microsoft Office PowerPoint</Application>
  <PresentationFormat>Custom</PresentationFormat>
  <Paragraphs>77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Arial Narrow</vt:lpstr>
      <vt:lpstr>Calibri</vt:lpstr>
      <vt:lpstr>Calibri Light</vt:lpstr>
      <vt:lpstr>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Fabio C</dc:creator>
  <cp:lastModifiedBy>Allison Allelo</cp:lastModifiedBy>
  <cp:revision>30</cp:revision>
  <cp:lastPrinted>2024-03-20T05:24:30Z</cp:lastPrinted>
  <dcterms:created xsi:type="dcterms:W3CDTF">2019-03-03T08:35:39Z</dcterms:created>
  <dcterms:modified xsi:type="dcterms:W3CDTF">2024-04-12T23:03:52Z</dcterms:modified>
</cp:coreProperties>
</file>