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8"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3" roundtripDataSignature="AMtx7mhAejbAOgCBswNKalDvc03W3dHf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34" Type="http://schemas.openxmlformats.org/officeDocument/2006/relationships/presProps" Target="presProps.xml"/><Relationship Id="rId33"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37" Type="http://schemas.openxmlformats.org/officeDocument/2006/relationships/tableStyles" Target="tableStyles.xml"/><Relationship Id="rId36" Type="http://schemas.openxmlformats.org/officeDocument/2006/relationships/theme" Target="theme/theme1.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n-US" sz="1100" b="1" i="0" u="none" strike="noStrike" cap="none">
                <a:solidFill>
                  <a:schemeClr val="dk1"/>
                </a:solidFill>
                <a:latin typeface="Arial"/>
                <a:ea typeface="Arial"/>
                <a:cs typeface="Arial"/>
                <a:sym typeface="Arial"/>
              </a:rPr>
              <a:t>JY</a:t>
            </a:r>
            <a:endParaRPr/>
          </a:p>
          <a:p>
            <a:pPr marL="457200" lvl="0" indent="-298450" algn="l" rtl="0">
              <a:lnSpc>
                <a:spcPct val="100000"/>
              </a:lnSpc>
              <a:spcBef>
                <a:spcPts val="0"/>
              </a:spcBef>
              <a:spcAft>
                <a:spcPts val="0"/>
              </a:spcAft>
              <a:buSzPts val="1100"/>
              <a:buChar char="●"/>
            </a:pPr>
            <a:r>
              <a:rPr lang="en-US" sz="1100" b="1" i="0" u="none" strike="noStrike" cap="none">
                <a:solidFill>
                  <a:schemeClr val="dk1"/>
                </a:solidFill>
                <a:latin typeface="Arial"/>
                <a:ea typeface="Arial"/>
                <a:cs typeface="Arial"/>
                <a:sym typeface="Arial"/>
              </a:rPr>
              <a:t>Land Acknowledgement</a:t>
            </a:r>
            <a:endParaRPr sz="1100" b="0" i="0" u="none" strike="noStrike" cap="none">
              <a:solidFill>
                <a:schemeClr val="dk1"/>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US" sz="1100" b="0" i="0" u="none" strike="noStrike" cap="none">
                <a:solidFill>
                  <a:schemeClr val="dk1"/>
                </a:solidFill>
                <a:latin typeface="Arial"/>
                <a:ea typeface="Arial"/>
                <a:cs typeface="Arial"/>
                <a:sym typeface="Arial"/>
              </a:rPr>
              <a:t>We would like to begin by acknowledging that the land on which we gather is within the ancestral territory of the Duwamish, Suquamish, Stillaguamish, and Muckleshoot tribes. As the first people of Seattle, these tribes lived in harmony with the lands and waterways along Washington’s Central Salish Sea for thousands of years and continue to do so to this day. Today we honor with gratitude the land itself and these tribes who protect the land and waters of their ancestors for future generations.</a:t>
            </a:r>
            <a:endParaRPr/>
          </a:p>
          <a:p>
            <a:pPr marL="457200" lvl="0" indent="-298450" algn="l" rtl="0">
              <a:lnSpc>
                <a:spcPct val="100000"/>
              </a:lnSpc>
              <a:spcBef>
                <a:spcPts val="0"/>
              </a:spcBef>
              <a:spcAft>
                <a:spcPts val="0"/>
              </a:spcAft>
              <a:buSzPts val="1100"/>
              <a:buChar char="●"/>
            </a:pPr>
            <a:r>
              <a:rPr lang="en-US" sz="1100" b="0" i="0" u="none" strike="noStrike" cap="none">
                <a:solidFill>
                  <a:schemeClr val="dk1"/>
                </a:solidFill>
                <a:latin typeface="Arial"/>
                <a:ea typeface="Arial"/>
                <a:cs typeface="Arial"/>
                <a:sym typeface="Arial"/>
              </a:rPr>
              <a:t> </a:t>
            </a:r>
            <a:endParaRPr/>
          </a:p>
          <a:p>
            <a:pPr marL="457200" lvl="0" indent="-298450" algn="l" rtl="0">
              <a:lnSpc>
                <a:spcPct val="100000"/>
              </a:lnSpc>
              <a:spcBef>
                <a:spcPts val="0"/>
              </a:spcBef>
              <a:spcAft>
                <a:spcPts val="0"/>
              </a:spcAft>
              <a:buSzPts val="1100"/>
              <a:buChar char="●"/>
            </a:pPr>
            <a:r>
              <a:rPr lang="en-US" sz="1100" b="1" i="0" u="none" strike="noStrike" cap="none">
                <a:solidFill>
                  <a:schemeClr val="dk1"/>
                </a:solidFill>
                <a:latin typeface="Arial"/>
                <a:ea typeface="Arial"/>
                <a:cs typeface="Arial"/>
                <a:sym typeface="Arial"/>
              </a:rPr>
              <a:t>Labor Acknowledgement</a:t>
            </a:r>
            <a:endParaRPr sz="1100" b="0" i="0" u="none" strike="noStrike" cap="none">
              <a:solidFill>
                <a:schemeClr val="dk1"/>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US" sz="1100" b="0" i="0" u="none" strike="noStrike" cap="none">
                <a:solidFill>
                  <a:schemeClr val="dk1"/>
                </a:solidFill>
                <a:latin typeface="Arial"/>
                <a:ea typeface="Arial"/>
                <a:cs typeface="Arial"/>
                <a:sym typeface="Arial"/>
              </a:rPr>
              <a:t>We acknowledge that this nation’s foundations were built through the stolen labor of enslaved Africans and their descendants, and through the forced and exploited labor of Indigenous peoples, immigrants, and migrant workers. We honor their resilience and the injustices they endured, and we commit ourselves to building a future where the dignity, safety, and full value of every worker are recognized.</a:t>
            </a:r>
            <a:endParaRPr/>
          </a:p>
          <a:p>
            <a:pPr marL="457200" marR="0" lvl="0" indent="-22860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100"/>
              <a:buNone/>
            </a:pPr>
            <a:endParaRPr/>
          </a:p>
        </p:txBody>
      </p:sp>
      <p:sp>
        <p:nvSpPr>
          <p:cNvPr id="70" name="Google Shape;7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Header Only">
  <p:cSld name="Header Only">
    <p:spTree>
      <p:nvGrpSpPr>
        <p:cNvPr id="1" name="Shape 19"/>
        <p:cNvGrpSpPr/>
        <p:nvPr/>
      </p:nvGrpSpPr>
      <p:grpSpPr>
        <a:xfrm>
          <a:off x="0" y="0"/>
          <a:ext cx="0" cy="0"/>
          <a:chOff x="0" y="0"/>
          <a:chExt cx="0" cy="0"/>
        </a:xfrm>
      </p:grpSpPr>
      <p:pic>
        <p:nvPicPr>
          <p:cNvPr id="20" name="Google Shape;20;p27"/>
          <p:cNvPicPr preferRelativeResize="0"/>
          <p:nvPr/>
        </p:nvPicPr>
        <p:blipFill rotWithShape="1">
          <a:blip r:embed="rId2">
            <a:alphaModFix/>
          </a:blip>
          <a:srcRect/>
          <a:stretch/>
        </p:blipFill>
        <p:spPr>
          <a:xfrm>
            <a:off x="8906455" y="200483"/>
            <a:ext cx="738946" cy="625149"/>
          </a:xfrm>
          <a:prstGeom prst="rect">
            <a:avLst/>
          </a:prstGeom>
          <a:noFill/>
          <a:ln>
            <a:noFill/>
          </a:ln>
        </p:spPr>
      </p:pic>
      <p:pic>
        <p:nvPicPr>
          <p:cNvPr id="21" name="Google Shape;21;p27"/>
          <p:cNvPicPr preferRelativeResize="0"/>
          <p:nvPr/>
        </p:nvPicPr>
        <p:blipFill rotWithShape="1">
          <a:blip r:embed="rId3">
            <a:alphaModFix/>
          </a:blip>
          <a:srcRect/>
          <a:stretch/>
        </p:blipFill>
        <p:spPr>
          <a:xfrm>
            <a:off x="9645401" y="311336"/>
            <a:ext cx="2333224" cy="871539"/>
          </a:xfrm>
          <a:prstGeom prst="rect">
            <a:avLst/>
          </a:prstGeom>
          <a:noFill/>
          <a:ln>
            <a:noFill/>
          </a:ln>
        </p:spPr>
      </p:pic>
      <p:sp>
        <p:nvSpPr>
          <p:cNvPr id="22" name="Google Shape;22;p27"/>
          <p:cNvSpPr txBox="1">
            <a:spLocks noGrp="1"/>
          </p:cNvSpPr>
          <p:nvPr>
            <p:ph type="body" idx="1"/>
          </p:nvPr>
        </p:nvSpPr>
        <p:spPr>
          <a:xfrm>
            <a:off x="347664" y="582725"/>
            <a:ext cx="7899354" cy="696913"/>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1000"/>
              </a:spcBef>
              <a:spcAft>
                <a:spcPts val="0"/>
              </a:spcAft>
              <a:buClr>
                <a:schemeClr val="dk1"/>
              </a:buClr>
              <a:buSzPts val="48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100000"/>
              </a:lnSpc>
              <a:spcBef>
                <a:spcPts val="2000"/>
              </a:spcBef>
              <a:spcAft>
                <a:spcPts val="0"/>
              </a:spcAft>
              <a:buClr>
                <a:schemeClr val="dk1"/>
              </a:buClr>
              <a:buSzPts val="40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2000"/>
              </a:spcBef>
              <a:spcAft>
                <a:spcPts val="0"/>
              </a:spcAft>
              <a:buClr>
                <a:schemeClr val="dk1"/>
              </a:buClr>
              <a:buSzPts val="3600"/>
              <a:buFont typeface="Arial"/>
              <a:buNone/>
              <a:defRPr sz="2400" b="0" i="0" u="none" strike="noStrike" cap="none">
                <a:solidFill>
                  <a:schemeClr val="dk1"/>
                </a:solidFill>
                <a:latin typeface="Arial"/>
                <a:ea typeface="Arial"/>
                <a:cs typeface="Arial"/>
                <a:sym typeface="Arial"/>
              </a:defRPr>
            </a:lvl3pPr>
            <a:lvl4pPr marL="1828800" marR="0" lvl="3" indent="-228600" algn="l" rtl="0">
              <a:lnSpc>
                <a:spcPct val="100000"/>
              </a:lnSpc>
              <a:spcBef>
                <a:spcPts val="2000"/>
              </a:spcBef>
              <a:spcAft>
                <a:spcPts val="0"/>
              </a:spcAft>
              <a:buClr>
                <a:schemeClr val="dk1"/>
              </a:buClr>
              <a:buSzPts val="3200"/>
              <a:buFont typeface="Arial"/>
              <a:buNone/>
              <a:defRPr sz="2400" b="0" i="0" u="none" strike="noStrike" cap="none">
                <a:solidFill>
                  <a:schemeClr val="dk1"/>
                </a:solidFill>
                <a:latin typeface="Arial"/>
                <a:ea typeface="Arial"/>
                <a:cs typeface="Arial"/>
                <a:sym typeface="Arial"/>
              </a:defRPr>
            </a:lvl4pPr>
            <a:lvl5pPr marL="2286000" marR="0" lvl="4" indent="-228600" algn="l" rtl="0">
              <a:lnSpc>
                <a:spcPct val="100000"/>
              </a:lnSpc>
              <a:spcBef>
                <a:spcPts val="2000"/>
              </a:spcBef>
              <a:spcAft>
                <a:spcPts val="0"/>
              </a:spcAft>
              <a:buClr>
                <a:schemeClr val="dk1"/>
              </a:buClr>
              <a:buSzPts val="2800"/>
              <a:buFont typeface="Arial"/>
              <a:buNone/>
              <a:defRPr sz="2400" b="0" i="0" u="none" strike="noStrike" cap="none">
                <a:solidFill>
                  <a:schemeClr val="dk1"/>
                </a:solidFill>
                <a:latin typeface="Arial"/>
                <a:ea typeface="Arial"/>
                <a:cs typeface="Arial"/>
                <a:sym typeface="Arial"/>
              </a:defRPr>
            </a:lvl5pPr>
            <a:lvl6pPr marL="2743200" marR="0" lvl="5" indent="-533400" algn="l" rtl="0">
              <a:lnSpc>
                <a:spcPct val="100000"/>
              </a:lnSpc>
              <a:spcBef>
                <a:spcPts val="2000"/>
              </a:spcBef>
              <a:spcAft>
                <a:spcPts val="0"/>
              </a:spcAft>
              <a:buClr>
                <a:schemeClr val="dk1"/>
              </a:buClr>
              <a:buSzPts val="4800"/>
              <a:buFont typeface="Arial"/>
              <a:buChar char="•"/>
              <a:defRPr sz="1800" b="0" i="0" u="none" strike="noStrike" cap="none">
                <a:solidFill>
                  <a:schemeClr val="dk1"/>
                </a:solidFill>
                <a:latin typeface="Arial"/>
                <a:ea typeface="Arial"/>
                <a:cs typeface="Arial"/>
                <a:sym typeface="Arial"/>
              </a:defRPr>
            </a:lvl6pPr>
            <a:lvl7pPr marL="3200400" marR="0" lvl="6" indent="-533400" algn="l" rtl="0">
              <a:lnSpc>
                <a:spcPct val="100000"/>
              </a:lnSpc>
              <a:spcBef>
                <a:spcPts val="2000"/>
              </a:spcBef>
              <a:spcAft>
                <a:spcPts val="0"/>
              </a:spcAft>
              <a:buClr>
                <a:schemeClr val="dk1"/>
              </a:buClr>
              <a:buSzPts val="4800"/>
              <a:buFont typeface="Arial"/>
              <a:buChar char="•"/>
              <a:defRPr sz="1800" b="0" i="0" u="none" strike="noStrike" cap="none">
                <a:solidFill>
                  <a:schemeClr val="dk1"/>
                </a:solidFill>
                <a:latin typeface="Arial"/>
                <a:ea typeface="Arial"/>
                <a:cs typeface="Arial"/>
                <a:sym typeface="Arial"/>
              </a:defRPr>
            </a:lvl7pPr>
            <a:lvl8pPr marL="3657600" marR="0" lvl="7" indent="-533400" algn="l" rtl="0">
              <a:lnSpc>
                <a:spcPct val="100000"/>
              </a:lnSpc>
              <a:spcBef>
                <a:spcPts val="2000"/>
              </a:spcBef>
              <a:spcAft>
                <a:spcPts val="0"/>
              </a:spcAft>
              <a:buClr>
                <a:schemeClr val="dk1"/>
              </a:buClr>
              <a:buSzPts val="4800"/>
              <a:buFont typeface="Arial"/>
              <a:buChar char="•"/>
              <a:defRPr sz="1800" b="0" i="0" u="none" strike="noStrike" cap="none">
                <a:solidFill>
                  <a:schemeClr val="dk1"/>
                </a:solidFill>
                <a:latin typeface="Arial"/>
                <a:ea typeface="Arial"/>
                <a:cs typeface="Arial"/>
                <a:sym typeface="Arial"/>
              </a:defRPr>
            </a:lvl8pPr>
            <a:lvl9pPr marL="4114800" marR="0" lvl="8" indent="-533400" algn="l" rtl="0">
              <a:lnSpc>
                <a:spcPct val="100000"/>
              </a:lnSpc>
              <a:spcBef>
                <a:spcPts val="2000"/>
              </a:spcBef>
              <a:spcAft>
                <a:spcPts val="0"/>
              </a:spcAft>
              <a:buClr>
                <a:schemeClr val="dk1"/>
              </a:buClr>
              <a:buSzPts val="4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5_Diseño personalizado">
  <p:cSld name="15_Diseño personalizado">
    <p:spTree>
      <p:nvGrpSpPr>
        <p:cNvPr id="1" name="Shape 5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0" r:id="rId1"/>
    <p:sldLayoutId id="2147483654"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3"/>
          <p:cNvSpPr txBox="1">
            <a:spLocks noGrp="1"/>
          </p:cNvSpPr>
          <p:nvPr>
            <p:ph type="body" idx="1"/>
          </p:nvPr>
        </p:nvSpPr>
        <p:spPr>
          <a:xfrm>
            <a:off x="347664" y="582725"/>
            <a:ext cx="7899354" cy="696913"/>
          </a:xfrm>
          <a:prstGeom prst="rect">
            <a:avLst/>
          </a:prstGeom>
          <a:noFill/>
          <a:ln>
            <a:noFill/>
          </a:ln>
        </p:spPr>
        <p:txBody>
          <a:bodyPr spcFirstLastPara="1" wrap="square" lIns="0" tIns="0" rIns="0" bIns="0" anchor="t" anchorCtr="0">
            <a:noAutofit/>
          </a:bodyPr>
          <a:lstStyle/>
          <a:p>
            <a:pPr marL="457200" lvl="0" indent="-228600" algn="l" rtl="0">
              <a:lnSpc>
                <a:spcPct val="100000"/>
              </a:lnSpc>
              <a:spcBef>
                <a:spcPts val="1000"/>
              </a:spcBef>
              <a:spcAft>
                <a:spcPts val="0"/>
              </a:spcAft>
              <a:buClr>
                <a:schemeClr val="dk1"/>
              </a:buClr>
              <a:buSzPts val="4800"/>
              <a:buNone/>
            </a:pPr>
            <a:r>
              <a:rPr lang="en-US" dirty="0"/>
              <a:t>Land and Labor Acknowledgement</a:t>
            </a:r>
            <a:endParaRPr dirty="0"/>
          </a:p>
        </p:txBody>
      </p:sp>
      <p:sp>
        <p:nvSpPr>
          <p:cNvPr id="73" name="Google Shape;73;p3"/>
          <p:cNvSpPr txBox="1"/>
          <p:nvPr/>
        </p:nvSpPr>
        <p:spPr>
          <a:xfrm>
            <a:off x="580906" y="1572610"/>
            <a:ext cx="10908600" cy="4910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900" b="1"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en-US" sz="1900" b="1" i="0" u="none" strike="noStrike" cap="none" dirty="0">
                <a:solidFill>
                  <a:schemeClr val="dk1"/>
                </a:solidFill>
                <a:latin typeface="Arial"/>
                <a:ea typeface="Arial"/>
                <a:cs typeface="Arial"/>
                <a:sym typeface="Arial"/>
              </a:rPr>
              <a:t>Land Acknowledgement</a:t>
            </a:r>
            <a:endParaRPr sz="19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en-US" sz="1900" b="0" i="0" u="none" strike="noStrike" cap="none" dirty="0">
                <a:solidFill>
                  <a:schemeClr val="dk1"/>
                </a:solidFill>
                <a:latin typeface="Arial"/>
                <a:ea typeface="Arial"/>
                <a:cs typeface="Arial"/>
                <a:sym typeface="Arial"/>
              </a:rPr>
              <a:t>We would like to begin by acknowledging that the land on which we gather is within the ancestral territory of the Duwamish, Suquamish, Stillaguamish, and Muckleshoot tribes. As the first people of Seattle, these tribes lived in harmony with the lands and waterways along Washington’s Central Salish Sea for thousands of years and continue to do so to this day. Today we honor with gratitude the land itself and these tribes who protect the land and waters of their ancestors for future generations.</a:t>
            </a:r>
            <a:endParaRPr sz="1900" dirty="0"/>
          </a:p>
          <a:p>
            <a:pPr marL="0" marR="0" lvl="0" indent="0" algn="l" rtl="0">
              <a:lnSpc>
                <a:spcPct val="100000"/>
              </a:lnSpc>
              <a:spcBef>
                <a:spcPts val="0"/>
              </a:spcBef>
              <a:spcAft>
                <a:spcPts val="0"/>
              </a:spcAft>
              <a:buNone/>
            </a:pPr>
            <a:r>
              <a:rPr lang="en-US" sz="1900" b="0" i="0" u="none" strike="noStrike" cap="none" dirty="0">
                <a:solidFill>
                  <a:schemeClr val="dk1"/>
                </a:solidFill>
                <a:latin typeface="Arial"/>
                <a:ea typeface="Arial"/>
                <a:cs typeface="Arial"/>
                <a:sym typeface="Arial"/>
              </a:rPr>
              <a:t> </a:t>
            </a:r>
            <a:endParaRPr sz="1900" dirty="0"/>
          </a:p>
          <a:p>
            <a:pPr marL="0" marR="0" lvl="0" indent="0" algn="l" rtl="0">
              <a:lnSpc>
                <a:spcPct val="100000"/>
              </a:lnSpc>
              <a:spcBef>
                <a:spcPts val="0"/>
              </a:spcBef>
              <a:spcAft>
                <a:spcPts val="0"/>
              </a:spcAft>
              <a:buNone/>
            </a:pPr>
            <a:r>
              <a:rPr lang="en-US" sz="1900" b="1" i="0" u="none" strike="noStrike" cap="none" dirty="0">
                <a:solidFill>
                  <a:schemeClr val="dk1"/>
                </a:solidFill>
                <a:latin typeface="Arial"/>
                <a:ea typeface="Arial"/>
                <a:cs typeface="Arial"/>
                <a:sym typeface="Arial"/>
              </a:rPr>
              <a:t>Labor Acknowledgement</a:t>
            </a:r>
            <a:endParaRPr sz="19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en-US" sz="1900" b="0" i="0" u="none" strike="noStrike" cap="none" dirty="0">
                <a:solidFill>
                  <a:schemeClr val="dk1"/>
                </a:solidFill>
                <a:latin typeface="Arial"/>
                <a:ea typeface="Arial"/>
                <a:cs typeface="Arial"/>
                <a:sym typeface="Arial"/>
              </a:rPr>
              <a:t>We acknowledge that this nation’s foundations were built through the stolen labor of enslaved Africans and their descendants, and through the forced and exploited labor of Indigenous peoples, immigrants, and migrant workers. We honor their resilience and the injustices they endured, and we commit ourselves to building a future where the dignity, safety, and full value of every worker are recognized.</a:t>
            </a:r>
            <a:endParaRPr sz="1900" dirty="0"/>
          </a:p>
          <a:p>
            <a:pPr marL="457200" marR="0" lvl="0" indent="-22860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pic>
        <p:nvPicPr>
          <p:cNvPr id="2" name="Picture 1">
            <a:extLst>
              <a:ext uri="{FF2B5EF4-FFF2-40B4-BE49-F238E27FC236}">
                <a16:creationId xmlns:a16="http://schemas.microsoft.com/office/drawing/2014/main" id="{29489E92-9679-2C88-7A1C-2EE81FC04AC0}"/>
              </a:ext>
            </a:extLst>
          </p:cNvPr>
          <p:cNvPicPr>
            <a:picLocks noChangeAspect="1"/>
          </p:cNvPicPr>
          <p:nvPr/>
        </p:nvPicPr>
        <p:blipFill>
          <a:blip r:embed="rId3"/>
          <a:srcRect l="14051" t="47089" r="67057" b="18143"/>
          <a:stretch>
            <a:fillRect/>
          </a:stretch>
        </p:blipFill>
        <p:spPr>
          <a:xfrm>
            <a:off x="7349924" y="152908"/>
            <a:ext cx="1229951" cy="1273216"/>
          </a:xfrm>
          <a:prstGeom prst="rect">
            <a:avLst/>
          </a:prstGeom>
        </p:spPr>
      </p:pic>
    </p:spTree>
  </p:cSld>
  <p:clrMapOvr>
    <a:masterClrMapping/>
  </p:clrMapOvr>
</p:sld>
</file>

<file path=ppt/theme/theme1.xml><?xml version="1.0" encoding="utf-8"?>
<a:theme xmlns:a="http://schemas.openxmlformats.org/drawingml/2006/main" name="Tema de Office">
  <a:themeElements>
    <a:clrScheme name="acvim 2026">
      <a:dk1>
        <a:srgbClr val="004A41"/>
      </a:dk1>
      <a:lt1>
        <a:srgbClr val="004A41"/>
      </a:lt1>
      <a:dk2>
        <a:srgbClr val="FFFFFF"/>
      </a:dk2>
      <a:lt2>
        <a:srgbClr val="EDF5FF"/>
      </a:lt2>
      <a:accent1>
        <a:srgbClr val="454F85"/>
      </a:accent1>
      <a:accent2>
        <a:srgbClr val="237F5E"/>
      </a:accent2>
      <a:accent3>
        <a:srgbClr val="33B3FF"/>
      </a:accent3>
      <a:accent4>
        <a:srgbClr val="26D175"/>
      </a:accent4>
      <a:accent5>
        <a:srgbClr val="ED685D"/>
      </a:accent5>
      <a:accent6>
        <a:srgbClr val="FFF5C5"/>
      </a:accent6>
      <a:hlink>
        <a:srgbClr val="ED685D"/>
      </a:hlink>
      <a:folHlink>
        <a:srgbClr val="454F8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333</Words>
  <Application>Microsoft Office PowerPoint</Application>
  <PresentationFormat>Widescreen</PresentationFormat>
  <Paragraphs>13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Tema de 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Devon Nelson</dc:creator>
  <cp:lastModifiedBy>Devon Nelson</cp:lastModifiedBy>
  <cp:revision>3</cp:revision>
  <dcterms:modified xsi:type="dcterms:W3CDTF">2026-05-18T11:40:16Z</dcterms:modified>
</cp:coreProperties>
</file>